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65e9834e15d54d6c" /><Relationship Type="http://schemas.openxmlformats.org/officeDocument/2006/relationships/extended-properties" Target="/docProps/app.xml" Id="Rb3504c79694749a7" /><Relationship Type="http://schemas.openxmlformats.org/officeDocument/2006/relationships/officeDocument" Target="/ppt/presentation.xml" Id="Ra47fe4b058da4ba4" /></Relationships>
</file>

<file path=ppt/presentation.xml><?xml version="1.0" encoding="utf-8"?>
<p:presentation xmlns:p="http://schemas.openxmlformats.org/presentationml/2006/main">
  <p:sldMasterIdLst>
    <p:sldMasterId xmlns:r="http://schemas.openxmlformats.org/officeDocument/2006/relationships" id="2147483648" r:id="R654a6ceafb474dec"/>
  </p:sldMasterIdLst>
  <p:notesMasterIdLst>
    <p:notesMasterId xmlns:r="http://schemas.openxmlformats.org/officeDocument/2006/relationships" r:id="Rd8f7e94d9e23419b"/>
  </p:notesMasterIdLst>
  <p:sldIdLst>
    <p:sldId xmlns:r="http://schemas.openxmlformats.org/officeDocument/2006/relationships" id="256" r:id="Re18e2c0cf2e0449e"/>
    <p:sldId xmlns:r="http://schemas.openxmlformats.org/officeDocument/2006/relationships" id="257" r:id="R0dcc29f91d3440fa"/>
    <p:sldId xmlns:r="http://schemas.openxmlformats.org/officeDocument/2006/relationships" id="258" r:id="R395f7ea0c9d64ab3"/>
    <p:sldId xmlns:r="http://schemas.openxmlformats.org/officeDocument/2006/relationships" id="259" r:id="R27725ef8e6b1466d"/>
    <p:sldId xmlns:r="http://schemas.openxmlformats.org/officeDocument/2006/relationships" id="260" r:id="R6637f6b220bc4efe"/>
    <p:sldId xmlns:r="http://schemas.openxmlformats.org/officeDocument/2006/relationships" id="261" r:id="R3412c8d25c714a13"/>
    <p:sldId xmlns:r="http://schemas.openxmlformats.org/officeDocument/2006/relationships" id="262" r:id="Re8869b8f3f86462d"/>
    <p:sldId xmlns:r="http://schemas.openxmlformats.org/officeDocument/2006/relationships" id="263" r:id="Rc7ba915f295243c9"/>
    <p:sldId xmlns:r="http://schemas.openxmlformats.org/officeDocument/2006/relationships" id="264" r:id="Ra713f72f721542c0"/>
    <p:sldId xmlns:r="http://schemas.openxmlformats.org/officeDocument/2006/relationships" id="265" r:id="R5b053a8afb4944a6"/>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97f3a96da4a5460e" /><Relationship Type="http://schemas.openxmlformats.org/officeDocument/2006/relationships/slideMaster" Target="/ppt/slideMasters/slideMaster1.xml" Id="R654a6ceafb474dec" /><Relationship Type="http://schemas.openxmlformats.org/officeDocument/2006/relationships/notesMaster" Target="/ppt/notesMasters/notesMaster1.xml" Id="Rd8f7e94d9e23419b" /><Relationship Type="http://schemas.openxmlformats.org/officeDocument/2006/relationships/presProps" Target="/ppt/presProps.xml" Id="Rcdc28edb08e64786" /><Relationship Type="http://schemas.openxmlformats.org/officeDocument/2006/relationships/tableStyles" Target="/ppt/tableStyles.xml" Id="R2bae845c05884048" /><Relationship Type="http://schemas.openxmlformats.org/officeDocument/2006/relationships/slide" Target="/ppt/slides/slide1.xml" Id="Re18e2c0cf2e0449e" /><Relationship Type="http://schemas.openxmlformats.org/officeDocument/2006/relationships/slide" Target="/ppt/slides/slide2.xml" Id="R0dcc29f91d3440fa" /><Relationship Type="http://schemas.openxmlformats.org/officeDocument/2006/relationships/slide" Target="/ppt/slides/slide3.xml" Id="R395f7ea0c9d64ab3" /><Relationship Type="http://schemas.openxmlformats.org/officeDocument/2006/relationships/slide" Target="/ppt/slides/slide4.xml" Id="R27725ef8e6b1466d" /><Relationship Type="http://schemas.openxmlformats.org/officeDocument/2006/relationships/slide" Target="/ppt/slides/slide5.xml" Id="R6637f6b220bc4efe" /><Relationship Type="http://schemas.openxmlformats.org/officeDocument/2006/relationships/slide" Target="/ppt/slides/slide6.xml" Id="R3412c8d25c714a13" /><Relationship Type="http://schemas.openxmlformats.org/officeDocument/2006/relationships/slide" Target="/ppt/slides/slide7.xml" Id="Re8869b8f3f86462d" /><Relationship Type="http://schemas.openxmlformats.org/officeDocument/2006/relationships/slide" Target="/ppt/slides/slide8.xml" Id="Rc7ba915f295243c9" /><Relationship Type="http://schemas.openxmlformats.org/officeDocument/2006/relationships/slide" Target="/ppt/slides/slide9.xml" Id="Ra713f72f721542c0" /><Relationship Type="http://schemas.openxmlformats.org/officeDocument/2006/relationships/slide" Target="/ppt/slides/slide10.xml" Id="R5b053a8afb4944a6"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9ddd2a4eca29409e"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b03b112b612f4350" /><Relationship Type="http://schemas.openxmlformats.org/officeDocument/2006/relationships/notesMaster" Target="/ppt/notesMasters/notesMaster1.xml" Id="R66c7779b687243cb" /></Relationships>
</file>

<file path=ppt/notesSlides/_rels/notesSlide2.xml.rels>&#65279;<?xml version="1.0" encoding="utf-8"?><Relationships xmlns="http://schemas.openxmlformats.org/package/2006/relationships"><Relationship Type="http://schemas.openxmlformats.org/officeDocument/2006/relationships/slide" Target="/ppt/slides/slide2.xml" Id="R39abba11bf944017" /><Relationship Type="http://schemas.openxmlformats.org/officeDocument/2006/relationships/notesMaster" Target="/ppt/notesMasters/notesMaster1.xml" Id="Re29890e0934d49b4" /></Relationships>
</file>

<file path=ppt/notesSlides/_rels/notesSlide3.xml.rels>&#65279;<?xml version="1.0" encoding="utf-8"?><Relationships xmlns="http://schemas.openxmlformats.org/package/2006/relationships"><Relationship Type="http://schemas.openxmlformats.org/officeDocument/2006/relationships/slide" Target="/ppt/slides/slide3.xml" Id="Rd665b2596f224549" /><Relationship Type="http://schemas.openxmlformats.org/officeDocument/2006/relationships/notesMaster" Target="/ppt/notesMasters/notesMaster1.xml" Id="R29b14dfb8aa945c7" /></Relationships>
</file>

<file path=ppt/notesSlides/_rels/notesSlide4.xml.rels>&#65279;<?xml version="1.0" encoding="utf-8"?><Relationships xmlns="http://schemas.openxmlformats.org/package/2006/relationships"><Relationship Type="http://schemas.openxmlformats.org/officeDocument/2006/relationships/slide" Target="/ppt/slides/slide4.xml" Id="Rf2667d4cc9c34636" /><Relationship Type="http://schemas.openxmlformats.org/officeDocument/2006/relationships/notesMaster" Target="/ppt/notesMasters/notesMaster1.xml" Id="Ra079b8b094474220" /></Relationships>
</file>

<file path=ppt/notesSlides/_rels/notesSlide5.xml.rels>&#65279;<?xml version="1.0" encoding="utf-8"?><Relationships xmlns="http://schemas.openxmlformats.org/package/2006/relationships"><Relationship Type="http://schemas.openxmlformats.org/officeDocument/2006/relationships/slide" Target="/ppt/slides/slide5.xml" Id="R209f3349cd374b27" /><Relationship Type="http://schemas.openxmlformats.org/officeDocument/2006/relationships/notesMaster" Target="/ppt/notesMasters/notesMaster1.xml" Id="R10f18d5c3dff4948" /></Relationships>
</file>

<file path=ppt/notesSlides/_rels/notesSlide6.xml.rels>&#65279;<?xml version="1.0" encoding="utf-8"?><Relationships xmlns="http://schemas.openxmlformats.org/package/2006/relationships"><Relationship Type="http://schemas.openxmlformats.org/officeDocument/2006/relationships/slide" Target="/ppt/slides/slide6.xml" Id="R22950903247344eb" /><Relationship Type="http://schemas.openxmlformats.org/officeDocument/2006/relationships/notesMaster" Target="/ppt/notesMasters/notesMaster1.xml" Id="R6c617be828184124" /></Relationships>
</file>

<file path=ppt/notesSlides/_rels/notesSlide7.xml.rels>&#65279;<?xml version="1.0" encoding="utf-8"?><Relationships xmlns="http://schemas.openxmlformats.org/package/2006/relationships"><Relationship Type="http://schemas.openxmlformats.org/officeDocument/2006/relationships/slide" Target="/ppt/slides/slide7.xml" Id="R1c9dbfe94f3b4605" /><Relationship Type="http://schemas.openxmlformats.org/officeDocument/2006/relationships/notesMaster" Target="/ppt/notesMasters/notesMaster1.xml" Id="R57e7d8fe85514806" /></Relationships>
</file>

<file path=ppt/notesSlides/_rels/notesSlide8.xml.rels>&#65279;<?xml version="1.0" encoding="utf-8"?><Relationships xmlns="http://schemas.openxmlformats.org/package/2006/relationships"><Relationship Type="http://schemas.openxmlformats.org/officeDocument/2006/relationships/slide" Target="/ppt/slides/slide8.xml" Id="R5455cf2ff6a343aa" /><Relationship Type="http://schemas.openxmlformats.org/officeDocument/2006/relationships/notesMaster" Target="/ppt/notesMasters/notesMaster1.xml" Id="R7caac25e9090450b" /></Relationships>
</file>

<file path=ppt/notesSlides/_rels/notesSlide9.xml.rels>&#65279;<?xml version="1.0" encoding="utf-8"?><Relationships xmlns="http://schemas.openxmlformats.org/package/2006/relationships"><Relationship Type="http://schemas.openxmlformats.org/officeDocument/2006/relationships/slide" Target="/ppt/slides/slide9.xml" Id="R64ac749b94d74ac7" /><Relationship Type="http://schemas.openxmlformats.org/officeDocument/2006/relationships/notesMaster" Target="/ppt/notesMasters/notesMaster1.xml" Id="Rbf8ffd2e39fa41be"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420d792a88254c14" /><Relationship Type="http://schemas.openxmlformats.org/officeDocument/2006/relationships/notesMaster" Target="/ppt/notesMasters/notesMaster1.xml" Id="R3dc6e093b38f4289"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user-provided Screenshot 2026-10-18 033112.png. Original view means annotation hidden in the supplied screenshot. This is not an original-resolution source file. Portfolio scope covers six selected vehicles. This version remains a review draft.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user-provided Screenshot 2026-10-18 033054.png. Preserve all supplied annotations. Blue and pink fills reproduce the current project display. No scores, accuracy percentages or complete-scene coverage claims are made.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Skill descriptions relate only to the supplied vehicle polygon samples. No claim is made about production accuracy, throughput, certifications or independent quality validation. Image source: Screenshot 2026-10-18 031733.png. Reused as a detail example requested for the portfolio.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 user-provided Screenshot 2026-10-18 031706.png and Screenshot 2026-10-18 031733.png. Cropped at comparable scale without modifying annotations. Original means annotation hidden. Source screenshots limit precise pixel-edge assessment.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 user-provided Screenshot 2026-10-18 032948.png and Screenshot 2026-10-18 033007.png. Cropped at comparable scale without modifying annotations. Original means annotation hidden. Current outer polygon fills the roof-rack openings. Source screenshots limit precise pixel-edge assessment.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 user-provided Screenshot 2026-10-18 032948.png and Screenshot 2026-10-18 033007.png. Cropped at comparable scale without modifying annotations. Original means annotation hidden. Source screenshots limit precise pixel-edge assessment.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 user-provided Screenshot 2026-10-18 025849.png and Screenshot 2026-10-18 025831.png. Cropped at comparable scale without modifying annotations. Original means annotation hidden. Source screenshots limit precise pixel-edge assessment.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 user-provided Screenshot 2026-10-18 031310.png and Screenshot 2026-10-18 031501.png. Cropped at comparable scale without modifying annotations. Original means annotation hidden. Source screenshots limit precise pixel-edge assessment.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 user-provided Screenshot 2026-10-18 031155.png and Screenshot 2026-10-18 031140.png. Cropped at comparable scale without modifying annotations. Original means annotation hidden. The current project class is VAN. Toyota body classification, a protruding rack boundary point and filled rack openings remain unresolved. Source screenshots limit precise pixel-edge assessment.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This deck remains a review draft. The source screenshots show filled background openings inside outer rack outlines and an unresolved Toyota class. Production delivery requires agreed definitions and checked export files. Contact information comes from the user-provided company context. No annotation export has been supplied or verified.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b02e9875941740b5"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180ee6b2478a4035"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c379c52ec1934ccd"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966921942dc34fc0"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b017ad7eba454892"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8f895f5a309741ac"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99C654A6-5EB9-411C-BE1B-1AB59B697B58}"/>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63293C5C-8D54-4BB1-BBDC-8284D5826FF5}"/>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207645DC-63F0-466C-AD4B-9E57B2474A52}"/>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C7F046FB-976E-401B-9B44-AC18764BCAB6}"/>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461CDF03-41BD-4A00-ABFF-CA0192BB14BC}"/>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51AA6F70-00F6-4018-872F-3DF233C77166}"/>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1C5D8BF6-EB6F-409D-A88E-05FD26AFFEDC}"/>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3513FF89-F996-498F-89BD-142DCF8F7BE5}"/>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E37778D4-907D-44D3-95C1-32B787770405}"/>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77D05295-D715-4AD1-A5AD-F645C39F2D59}"/>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7c93c2a26f744028" /><Relationship Type="http://schemas.openxmlformats.org/officeDocument/2006/relationships/slideLayout" Target="/ppt/slideLayouts/slideLayout1.xml" Id="Rebc95b1694cc4fa3" /><Relationship Type="http://schemas.openxmlformats.org/officeDocument/2006/relationships/slideLayout" Target="/ppt/slideLayouts/slideLayout2.xml" Id="R5088317750b344a6" /><Relationship Type="http://schemas.openxmlformats.org/officeDocument/2006/relationships/slideLayout" Target="/ppt/slideLayouts/slideLayout3.xml" Id="Rc93e701246274e31" /><Relationship Type="http://schemas.openxmlformats.org/officeDocument/2006/relationships/slideLayout" Target="/ppt/slideLayouts/slideLayout4.xml" Id="R8f3fed19823b4b8f" /><Relationship Type="http://schemas.openxmlformats.org/officeDocument/2006/relationships/slideLayout" Target="/ppt/slideLayouts/slideLayout5.xml" Id="R3c10ca24fc3b450d" /><Relationship Type="http://schemas.openxmlformats.org/officeDocument/2006/relationships/slideLayout" Target="/ppt/slideLayouts/slideLayout6.xml" Id="R76037f41917146b3"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ebc95b1694cc4fa3"/>
    <p:sldLayoutId xmlns:r="http://schemas.openxmlformats.org/officeDocument/2006/relationships" id="2147483650" r:id="R5088317750b344a6"/>
    <p:sldLayoutId xmlns:r="http://schemas.openxmlformats.org/officeDocument/2006/relationships" id="2147483651" r:id="Rc93e701246274e31"/>
    <p:sldLayoutId xmlns:r="http://schemas.openxmlformats.org/officeDocument/2006/relationships" id="2147483652" r:id="R8f3fed19823b4b8f"/>
    <p:sldLayoutId xmlns:r="http://schemas.openxmlformats.org/officeDocument/2006/relationships" id="2147483653" r:id="R3c10ca24fc3b450d"/>
    <p:sldLayoutId xmlns:r="http://schemas.openxmlformats.org/officeDocument/2006/relationships" id="2147483654" r:id="R76037f41917146b3"/>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78a9535a782b472e" /><Relationship Type="http://schemas.openxmlformats.org/officeDocument/2006/relationships/image" Target="/ppt/media/image.png" Id="R68326ba8cdd04b78" /><Relationship Type="http://schemas.openxmlformats.org/officeDocument/2006/relationships/notesSlide" Target="/ppt/notesSlides/notesSlide1.xml" Id="R54b974045d7c42c0"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743b8b055b674f28" /><Relationship Type="http://schemas.openxmlformats.org/officeDocument/2006/relationships/image" Target="/ppt/media/image2.png" Id="R3e64a53fa3d44751" /><Relationship Type="http://schemas.openxmlformats.org/officeDocument/2006/relationships/notesSlide" Target="/ppt/notesSlides/notesSlide2.xml" Id="R2621fa27c4124fa2"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a8f780e9848d4b42" /><Relationship Type="http://schemas.openxmlformats.org/officeDocument/2006/relationships/image" Target="/ppt/media/image3.png" Id="R2feef4257a714523" /><Relationship Type="http://schemas.openxmlformats.org/officeDocument/2006/relationships/notesSlide" Target="/ppt/notesSlides/notesSlide3.xml" Id="Ra0c2fdb1ef0946a0"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574a277c8fb54e12" /><Relationship Type="http://schemas.openxmlformats.org/officeDocument/2006/relationships/image" Target="/ppt/media/image4.png" Id="Raecfe65c655346da" /><Relationship Type="http://schemas.openxmlformats.org/officeDocument/2006/relationships/image" Target="/ppt/media/image5.png" Id="R46f31ffe3bbd4e02" /><Relationship Type="http://schemas.openxmlformats.org/officeDocument/2006/relationships/notesSlide" Target="/ppt/notesSlides/notesSlide4.xml" Id="Rdfa9fe85c63a493a"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e1d09b9a308c450a" /><Relationship Type="http://schemas.openxmlformats.org/officeDocument/2006/relationships/image" Target="/ppt/media/image6.png" Id="Rc2a3c22b29ef4404" /><Relationship Type="http://schemas.openxmlformats.org/officeDocument/2006/relationships/image" Target="/ppt/media/image7.png" Id="Rb2afb95728d74ddd" /><Relationship Type="http://schemas.openxmlformats.org/officeDocument/2006/relationships/notesSlide" Target="/ppt/notesSlides/notesSlide5.xml" Id="R45f50d46b6984005"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d22df676b6324d86" /><Relationship Type="http://schemas.openxmlformats.org/officeDocument/2006/relationships/image" Target="/ppt/media/image8.png" Id="R60cb42af2d61486f" /><Relationship Type="http://schemas.openxmlformats.org/officeDocument/2006/relationships/image" Target="/ppt/media/image9.png" Id="Re6873631ab3e46f0" /><Relationship Type="http://schemas.openxmlformats.org/officeDocument/2006/relationships/notesSlide" Target="/ppt/notesSlides/notesSlide6.xml" Id="R38b0adfaba8644cf"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8cf1d58b085c45e7" /><Relationship Type="http://schemas.openxmlformats.org/officeDocument/2006/relationships/image" Target="/ppt/media/image10.png" Id="Ra427f9edbe9e4e4e" /><Relationship Type="http://schemas.openxmlformats.org/officeDocument/2006/relationships/image" Target="/ppt/media/image11.png" Id="R1714e86f02f34cb6" /><Relationship Type="http://schemas.openxmlformats.org/officeDocument/2006/relationships/notesSlide" Target="/ppt/notesSlides/notesSlide7.xml" Id="Rd060635750074eb5"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261ad55f41894e35" /><Relationship Type="http://schemas.openxmlformats.org/officeDocument/2006/relationships/image" Target="/ppt/media/image12.png" Id="R243f3578c8df4016" /><Relationship Type="http://schemas.openxmlformats.org/officeDocument/2006/relationships/image" Target="/ppt/media/image13.png" Id="Rbb9a33f5f99b45bb" /><Relationship Type="http://schemas.openxmlformats.org/officeDocument/2006/relationships/notesSlide" Target="/ppt/notesSlides/notesSlide8.xml" Id="R1e99bfc1117e4a7c"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912e43482f6d45b8" /><Relationship Type="http://schemas.openxmlformats.org/officeDocument/2006/relationships/image" Target="/ppt/media/image14.png" Id="R6c8093971f09491e" /><Relationship Type="http://schemas.openxmlformats.org/officeDocument/2006/relationships/image" Target="/ppt/media/image15.png" Id="R64d886550eab46da" /><Relationship Type="http://schemas.openxmlformats.org/officeDocument/2006/relationships/notesSlide" Target="/ppt/notesSlides/notesSlide9.xml" Id="Rfae74ce9b925457e"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c4a50c8f508d4284" /><Relationship Type="http://schemas.openxmlformats.org/officeDocument/2006/relationships/notesSlide" Target="/ppt/notesSlides/notesSlide10.xml" Id="R250603d61cf049d1" /></Relationships>
</file>

<file path=ppt/slides/slide1.xml><?xml version="1.0" encoding="utf-8"?>
<p:sld xmlns:p="http://schemas.openxmlformats.org/presentationml/2006/main">
  <p:cSld>
    <p:bg>
      <p:bgPr>
        <a:solidFill xmlns:a="http://schemas.openxmlformats.org/drawingml/2006/main">
          <a:srgbClr val="10283F"/>
        </a:solidFill>
      </p:bgPr>
    </p:bg>
    <p:spTree>
      <p:nvGrpSpPr>
        <p:cNvPr id="1" name=""/>
        <p:cNvGrpSpPr/>
        <p:nvPr/>
      </p:nvGrpSpPr>
      <p:grpSpPr>
        <a:xfrm xmlns:a="http://schemas.openxmlformats.org/drawingml/2006/main"/>
      </p:grpSpPr>
      <p:sp>
        <p:nvSpPr>
          <p:cNvPr id="10" name="text-0">
            <a:extLst xmlns:a="http://schemas.openxmlformats.org/drawingml/2006/main">
              <a:ext uri="{FF2B5EF4-FFF2-40B4-BE49-F238E27FC236}">
                <a16:creationId xmlns:a16="http://schemas.microsoft.com/office/drawing/2014/main" id="{501930A4-7F6B-4DDD-B7C6-A4B0E469D977}"/>
              </a:ext>
            </a:extLst>
          </p:cNvPr>
          <p:cNvSpPr>
            <a:spLocks xmlns:a="http://schemas.openxmlformats.org/drawingml/2006/main" noGrp="1"/>
          </p:cNvSpPr>
          <p:nvPr/>
        </p:nvSpPr>
        <p:spPr>
          <a:xfrm xmlns:a="http://schemas.openxmlformats.org/drawingml/2006/main">
            <a:off x="419100" y="219075"/>
            <a:ext cx="857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350" b="1">
                <a:solidFill>
                  <a:srgbClr val="77DEE0"/>
                </a:solidFill>
                <a:latin typeface="Arial"/>
                <a:ea typeface="Arial"/>
                <a:cs typeface="Arial"/>
              </a:defRPr>
            </a:defPPr>
            <a:lvl1pPr>
              <a:defRPr sz="1350" b="1">
                <a:solidFill>
                  <a:srgbClr val="77DEE0"/>
                </a:solidFill>
                <a:latin typeface="Arial"/>
                <a:ea typeface="Arial"/>
                <a:cs typeface="Arial"/>
              </a:defRPr>
            </a:lvl1pPr>
            <a:lvl2pPr>
              <a:defRPr sz="1350" b="1">
                <a:solidFill>
                  <a:srgbClr val="77DEE0"/>
                </a:solidFill>
                <a:latin typeface="Arial"/>
                <a:ea typeface="Arial"/>
                <a:cs typeface="Arial"/>
              </a:defRPr>
            </a:lvl2pPr>
            <a:lvl3pPr>
              <a:defRPr sz="1350" b="1">
                <a:solidFill>
                  <a:srgbClr val="77DEE0"/>
                </a:solidFill>
                <a:latin typeface="Arial"/>
                <a:ea typeface="Arial"/>
                <a:cs typeface="Arial"/>
              </a:defRPr>
            </a:lvl3pPr>
            <a:lvl4pPr>
              <a:defRPr sz="1350" b="1">
                <a:solidFill>
                  <a:srgbClr val="77DEE0"/>
                </a:solidFill>
                <a:latin typeface="Arial"/>
                <a:ea typeface="Arial"/>
                <a:cs typeface="Arial"/>
              </a:defRPr>
            </a:lvl4pPr>
            <a:lvl5pPr>
              <a:defRPr sz="1350" b="1">
                <a:solidFill>
                  <a:srgbClr val="77DEE0"/>
                </a:solidFill>
                <a:latin typeface="Arial"/>
                <a:ea typeface="Arial"/>
                <a:cs typeface="Arial"/>
              </a:defRPr>
            </a:lvl5pPr>
            <a:lvl6pPr>
              <a:defRPr sz="1350" b="1">
                <a:solidFill>
                  <a:srgbClr val="77DEE0"/>
                </a:solidFill>
                <a:latin typeface="Arial"/>
                <a:ea typeface="Arial"/>
                <a:cs typeface="Arial"/>
              </a:defRPr>
            </a:lvl6pPr>
            <a:lvl7pPr>
              <a:defRPr sz="1350" b="1">
                <a:solidFill>
                  <a:srgbClr val="77DEE0"/>
                </a:solidFill>
                <a:latin typeface="Arial"/>
                <a:ea typeface="Arial"/>
                <a:cs typeface="Arial"/>
              </a:defRPr>
            </a:lvl7pPr>
            <a:lvl8pPr>
              <a:defRPr sz="1350" b="1">
                <a:solidFill>
                  <a:srgbClr val="77DEE0"/>
                </a:solidFill>
                <a:latin typeface="Arial"/>
                <a:ea typeface="Arial"/>
                <a:cs typeface="Arial"/>
              </a:defRPr>
            </a:lvl8pPr>
            <a:lvl9pPr>
              <a:defRPr sz="1350" b="1">
                <a:solidFill>
                  <a:srgbClr val="77DEE0"/>
                </a:solidFill>
                <a:latin typeface="Arial"/>
                <a:ea typeface="Arial"/>
                <a:cs typeface="Arial"/>
              </a:defRPr>
            </a:lvl9pPr>
          </a:lstStyle>
          <a:p xmlns:a="http://schemas.openxmlformats.org/drawingml/2006/main">
            <a:pPr>
              <a:defRPr sz="1350" b="1">
                <a:solidFill>
                  <a:srgbClr val="77DEE0"/>
                </a:solidFill>
                <a:latin typeface="Arial"/>
                <a:ea typeface="Arial"/>
                <a:cs typeface="Arial"/>
              </a:defRPr>
            </a:pPr>
            <a:r>
              <a:rPr sz="1350" b="1">
                <a:solidFill>
                  <a:srgbClr val="77DEE0"/>
                </a:solidFill>
                <a:latin typeface="Arial"/>
                <a:ea typeface="Arial"/>
                <a:cs typeface="Arial"/>
              </a:rPr>
              <a:t>IA DATA SOLUTIONS</a:t>
            </a:r>
          </a:p>
        </p:txBody>
      </p:sp>
      <p:sp>
        <p:nvSpPr>
          <p:cNvPr id="2" name="text-1">
            <a:extLst xmlns:a="http://schemas.openxmlformats.org/drawingml/2006/main">
              <a:ext uri="{FF2B5EF4-FFF2-40B4-BE49-F238E27FC236}">
                <a16:creationId xmlns:a16="http://schemas.microsoft.com/office/drawing/2014/main" id="{ABDF4558-C389-42E5-9CAC-FCCE52D226C3}"/>
              </a:ext>
            </a:extLst>
          </p:cNvPr>
          <p:cNvSpPr>
            <a:spLocks xmlns:a="http://schemas.openxmlformats.org/drawingml/2006/main" noGrp="1"/>
          </p:cNvSpPr>
          <p:nvPr/>
        </p:nvSpPr>
        <p:spPr>
          <a:xfrm xmlns:a="http://schemas.openxmlformats.org/drawingml/2006/main">
            <a:off x="419100" y="619125"/>
            <a:ext cx="113538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3000" b="1">
                <a:solidFill>
                  <a:srgbClr val="FFFFFF"/>
                </a:solidFill>
                <a:latin typeface="Arial"/>
                <a:ea typeface="Arial"/>
                <a:cs typeface="Arial"/>
              </a:defRPr>
            </a:defPPr>
            <a:lvl1pPr>
              <a:defRPr sz="3000" b="1">
                <a:solidFill>
                  <a:srgbClr val="FFFFFF"/>
                </a:solidFill>
                <a:latin typeface="Arial"/>
                <a:ea typeface="Arial"/>
                <a:cs typeface="Arial"/>
              </a:defRPr>
            </a:lvl1pPr>
            <a:lvl2pPr>
              <a:defRPr sz="3000" b="1">
                <a:solidFill>
                  <a:srgbClr val="FFFFFF"/>
                </a:solidFill>
                <a:latin typeface="Arial"/>
                <a:ea typeface="Arial"/>
                <a:cs typeface="Arial"/>
              </a:defRPr>
            </a:lvl2pPr>
            <a:lvl3pPr>
              <a:defRPr sz="3000" b="1">
                <a:solidFill>
                  <a:srgbClr val="FFFFFF"/>
                </a:solidFill>
                <a:latin typeface="Arial"/>
                <a:ea typeface="Arial"/>
                <a:cs typeface="Arial"/>
              </a:defRPr>
            </a:lvl3pPr>
            <a:lvl4pPr>
              <a:defRPr sz="3000" b="1">
                <a:solidFill>
                  <a:srgbClr val="FFFFFF"/>
                </a:solidFill>
                <a:latin typeface="Arial"/>
                <a:ea typeface="Arial"/>
                <a:cs typeface="Arial"/>
              </a:defRPr>
            </a:lvl4pPr>
            <a:lvl5pPr>
              <a:defRPr sz="3000" b="1">
                <a:solidFill>
                  <a:srgbClr val="FFFFFF"/>
                </a:solidFill>
                <a:latin typeface="Arial"/>
                <a:ea typeface="Arial"/>
                <a:cs typeface="Arial"/>
              </a:defRPr>
            </a:lvl5pPr>
            <a:lvl6pPr>
              <a:defRPr sz="3000" b="1">
                <a:solidFill>
                  <a:srgbClr val="FFFFFF"/>
                </a:solidFill>
                <a:latin typeface="Arial"/>
                <a:ea typeface="Arial"/>
                <a:cs typeface="Arial"/>
              </a:defRPr>
            </a:lvl6pPr>
            <a:lvl7pPr>
              <a:defRPr sz="3000" b="1">
                <a:solidFill>
                  <a:srgbClr val="FFFFFF"/>
                </a:solidFill>
                <a:latin typeface="Arial"/>
                <a:ea typeface="Arial"/>
                <a:cs typeface="Arial"/>
              </a:defRPr>
            </a:lvl7pPr>
            <a:lvl8pPr>
              <a:defRPr sz="3000" b="1">
                <a:solidFill>
                  <a:srgbClr val="FFFFFF"/>
                </a:solidFill>
                <a:latin typeface="Arial"/>
                <a:ea typeface="Arial"/>
                <a:cs typeface="Arial"/>
              </a:defRPr>
            </a:lvl8pPr>
            <a:lvl9pPr>
              <a:defRPr sz="3000" b="1">
                <a:solidFill>
                  <a:srgbClr val="FFFFFF"/>
                </a:solidFill>
                <a:latin typeface="Arial"/>
                <a:ea typeface="Arial"/>
                <a:cs typeface="Arial"/>
              </a:defRPr>
            </a:lvl9pPr>
          </a:lstStyle>
          <a:p xmlns:a="http://schemas.openxmlformats.org/drawingml/2006/main">
            <a:pPr>
              <a:defRPr sz="3000" b="1">
                <a:solidFill>
                  <a:srgbClr val="FFFFFF"/>
                </a:solidFill>
                <a:latin typeface="Arial"/>
                <a:ea typeface="Arial"/>
                <a:cs typeface="Arial"/>
              </a:defRPr>
            </a:pPr>
            <a:r>
              <a:rPr sz="3000" b="1">
                <a:solidFill>
                  <a:srgbClr val="FFFFFF"/>
                </a:solidFill>
                <a:latin typeface="Arial"/>
                <a:ea typeface="Arial"/>
                <a:cs typeface="Arial"/>
              </a:rPr>
              <a:t>Vehicle annotation portfolio</a:t>
            </a:r>
          </a:p>
        </p:txBody>
      </p:sp>
      <p:sp>
        <p:nvSpPr>
          <p:cNvPr id="3" name="text-2">
            <a:extLst xmlns:a="http://schemas.openxmlformats.org/drawingml/2006/main">
              <a:ext uri="{FF2B5EF4-FFF2-40B4-BE49-F238E27FC236}">
                <a16:creationId xmlns:a16="http://schemas.microsoft.com/office/drawing/2014/main" id="{5C8D8E6C-BCC4-4759-8AD2-C1460B7C8896}"/>
              </a:ext>
            </a:extLst>
          </p:cNvPr>
          <p:cNvSpPr>
            <a:spLocks xmlns:a="http://schemas.openxmlformats.org/drawingml/2006/main" noGrp="1"/>
          </p:cNvSpPr>
          <p:nvPr/>
        </p:nvSpPr>
        <p:spPr>
          <a:xfrm xmlns:a="http://schemas.openxmlformats.org/drawingml/2006/main">
            <a:off x="419100" y="6496050"/>
            <a:ext cx="100012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125" b="0">
                <a:solidFill>
                  <a:srgbClr val="A8C5D4"/>
                </a:solidFill>
                <a:latin typeface="Arial"/>
                <a:ea typeface="Arial"/>
                <a:cs typeface="Arial"/>
              </a:defRPr>
            </a:defPPr>
            <a:lvl1pPr>
              <a:defRPr sz="1125" b="0">
                <a:solidFill>
                  <a:srgbClr val="A8C5D4"/>
                </a:solidFill>
                <a:latin typeface="Arial"/>
                <a:ea typeface="Arial"/>
                <a:cs typeface="Arial"/>
              </a:defRPr>
            </a:lvl1pPr>
            <a:lvl2pPr>
              <a:defRPr sz="1125" b="0">
                <a:solidFill>
                  <a:srgbClr val="A8C5D4"/>
                </a:solidFill>
                <a:latin typeface="Arial"/>
                <a:ea typeface="Arial"/>
                <a:cs typeface="Arial"/>
              </a:defRPr>
            </a:lvl2pPr>
            <a:lvl3pPr>
              <a:defRPr sz="1125" b="0">
                <a:solidFill>
                  <a:srgbClr val="A8C5D4"/>
                </a:solidFill>
                <a:latin typeface="Arial"/>
                <a:ea typeface="Arial"/>
                <a:cs typeface="Arial"/>
              </a:defRPr>
            </a:lvl3pPr>
            <a:lvl4pPr>
              <a:defRPr sz="1125" b="0">
                <a:solidFill>
                  <a:srgbClr val="A8C5D4"/>
                </a:solidFill>
                <a:latin typeface="Arial"/>
                <a:ea typeface="Arial"/>
                <a:cs typeface="Arial"/>
              </a:defRPr>
            </a:lvl4pPr>
            <a:lvl5pPr>
              <a:defRPr sz="1125" b="0">
                <a:solidFill>
                  <a:srgbClr val="A8C5D4"/>
                </a:solidFill>
                <a:latin typeface="Arial"/>
                <a:ea typeface="Arial"/>
                <a:cs typeface="Arial"/>
              </a:defRPr>
            </a:lvl5pPr>
            <a:lvl6pPr>
              <a:defRPr sz="1125" b="0">
                <a:solidFill>
                  <a:srgbClr val="A8C5D4"/>
                </a:solidFill>
                <a:latin typeface="Arial"/>
                <a:ea typeface="Arial"/>
                <a:cs typeface="Arial"/>
              </a:defRPr>
            </a:lvl6pPr>
            <a:lvl7pPr>
              <a:defRPr sz="1125" b="0">
                <a:solidFill>
                  <a:srgbClr val="A8C5D4"/>
                </a:solidFill>
                <a:latin typeface="Arial"/>
                <a:ea typeface="Arial"/>
                <a:cs typeface="Arial"/>
              </a:defRPr>
            </a:lvl7pPr>
            <a:lvl8pPr>
              <a:defRPr sz="1125" b="0">
                <a:solidFill>
                  <a:srgbClr val="A8C5D4"/>
                </a:solidFill>
                <a:latin typeface="Arial"/>
                <a:ea typeface="Arial"/>
                <a:cs typeface="Arial"/>
              </a:defRPr>
            </a:lvl8pPr>
            <a:lvl9pPr>
              <a:defRPr sz="1125" b="0">
                <a:solidFill>
                  <a:srgbClr val="A8C5D4"/>
                </a:solidFill>
                <a:latin typeface="Arial"/>
                <a:ea typeface="Arial"/>
                <a:cs typeface="Arial"/>
              </a:defRPr>
            </a:lvl9pPr>
          </a:lstStyle>
          <a:p xmlns:a="http://schemas.openxmlformats.org/drawingml/2006/main">
            <a:pPr>
              <a:defRPr sz="1125" b="0">
                <a:solidFill>
                  <a:srgbClr val="A8C5D4"/>
                </a:solidFill>
                <a:latin typeface="Arial"/>
                <a:ea typeface="Arial"/>
                <a:cs typeface="Arial"/>
              </a:defRPr>
            </a:pPr>
            <a:r>
              <a:rPr sz="1125" b="0">
                <a:solidFill>
                  <a:srgbClr val="A8C5D4"/>
                </a:solidFill>
                <a:latin typeface="Arial"/>
                <a:ea typeface="Arial"/>
                <a:cs typeface="Arial"/>
              </a:rPr>
              <a:t>CLIENT REVIEW DRAFT</a:t>
            </a:r>
          </a:p>
        </p:txBody>
      </p:sp>
      <p:sp>
        <p:nvSpPr>
          <p:cNvPr id="4" name="text-3">
            <a:extLst xmlns:a="http://schemas.openxmlformats.org/drawingml/2006/main">
              <a:ext uri="{FF2B5EF4-FFF2-40B4-BE49-F238E27FC236}">
                <a16:creationId xmlns:a16="http://schemas.microsoft.com/office/drawing/2014/main" id="{0DC89254-342D-4096-91EC-A243FE50AAE4}"/>
              </a:ext>
            </a:extLst>
          </p:cNvPr>
          <p:cNvSpPr>
            <a:spLocks xmlns:a="http://schemas.openxmlformats.org/drawingml/2006/main" noGrp="1"/>
          </p:cNvSpPr>
          <p:nvPr/>
        </p:nvSpPr>
        <p:spPr>
          <a:xfrm xmlns:a="http://schemas.openxmlformats.org/drawingml/2006/main">
            <a:off x="11334750" y="6496050"/>
            <a:ext cx="457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200" b="0">
                <a:solidFill>
                  <a:srgbClr val="A8C5D4"/>
                </a:solidFill>
                <a:latin typeface="Arial"/>
                <a:ea typeface="Arial"/>
                <a:cs typeface="Arial"/>
              </a:defRPr>
            </a:defPPr>
            <a:lvl1pPr>
              <a:defRPr sz="1200" b="0">
                <a:solidFill>
                  <a:srgbClr val="A8C5D4"/>
                </a:solidFill>
                <a:latin typeface="Arial"/>
                <a:ea typeface="Arial"/>
                <a:cs typeface="Arial"/>
              </a:defRPr>
            </a:lvl1pPr>
            <a:lvl2pPr>
              <a:defRPr sz="1200" b="0">
                <a:solidFill>
                  <a:srgbClr val="A8C5D4"/>
                </a:solidFill>
                <a:latin typeface="Arial"/>
                <a:ea typeface="Arial"/>
                <a:cs typeface="Arial"/>
              </a:defRPr>
            </a:lvl2pPr>
            <a:lvl3pPr>
              <a:defRPr sz="1200" b="0">
                <a:solidFill>
                  <a:srgbClr val="A8C5D4"/>
                </a:solidFill>
                <a:latin typeface="Arial"/>
                <a:ea typeface="Arial"/>
                <a:cs typeface="Arial"/>
              </a:defRPr>
            </a:lvl3pPr>
            <a:lvl4pPr>
              <a:defRPr sz="1200" b="0">
                <a:solidFill>
                  <a:srgbClr val="A8C5D4"/>
                </a:solidFill>
                <a:latin typeface="Arial"/>
                <a:ea typeface="Arial"/>
                <a:cs typeface="Arial"/>
              </a:defRPr>
            </a:lvl4pPr>
            <a:lvl5pPr>
              <a:defRPr sz="1200" b="0">
                <a:solidFill>
                  <a:srgbClr val="A8C5D4"/>
                </a:solidFill>
                <a:latin typeface="Arial"/>
                <a:ea typeface="Arial"/>
                <a:cs typeface="Arial"/>
              </a:defRPr>
            </a:lvl5pPr>
            <a:lvl6pPr>
              <a:defRPr sz="1200" b="0">
                <a:solidFill>
                  <a:srgbClr val="A8C5D4"/>
                </a:solidFill>
                <a:latin typeface="Arial"/>
                <a:ea typeface="Arial"/>
                <a:cs typeface="Arial"/>
              </a:defRPr>
            </a:lvl6pPr>
            <a:lvl7pPr>
              <a:defRPr sz="1200" b="0">
                <a:solidFill>
                  <a:srgbClr val="A8C5D4"/>
                </a:solidFill>
                <a:latin typeface="Arial"/>
                <a:ea typeface="Arial"/>
                <a:cs typeface="Arial"/>
              </a:defRPr>
            </a:lvl7pPr>
            <a:lvl8pPr>
              <a:defRPr sz="1200" b="0">
                <a:solidFill>
                  <a:srgbClr val="A8C5D4"/>
                </a:solidFill>
                <a:latin typeface="Arial"/>
                <a:ea typeface="Arial"/>
                <a:cs typeface="Arial"/>
              </a:defRPr>
            </a:lvl8pPr>
            <a:lvl9pPr>
              <a:defRPr sz="1200" b="0">
                <a:solidFill>
                  <a:srgbClr val="A8C5D4"/>
                </a:solidFill>
                <a:latin typeface="Arial"/>
                <a:ea typeface="Arial"/>
                <a:cs typeface="Arial"/>
              </a:defRPr>
            </a:lvl9pPr>
          </a:lstStyle>
          <a:p xmlns:a="http://schemas.openxmlformats.org/drawingml/2006/main">
            <a:pPr>
              <a:defRPr sz="1200" b="0">
                <a:solidFill>
                  <a:srgbClr val="A8C5D4"/>
                </a:solidFill>
                <a:latin typeface="Arial"/>
                <a:ea typeface="Arial"/>
                <a:cs typeface="Arial"/>
              </a:defRPr>
            </a:pPr>
            <a:r>
              <a:rPr sz="1200" b="0">
                <a:solidFill>
                  <a:srgbClr val="A8C5D4"/>
                </a:solidFill>
                <a:latin typeface="Arial"/>
                <a:ea typeface="Arial"/>
                <a:cs typeface="Arial"/>
              </a:rPr>
              <a:t>01</a:t>
            </a:r>
          </a:p>
        </p:txBody>
      </p:sp>
      <p:pic>
        <p:nvPicPr>
          <p:cNvPr id="5" name="">
            <a:extLst xmlns:a="http://schemas.openxmlformats.org/drawingml/2006/main">
              <a:ext uri="{FF2B5EF4-FFF2-40B4-BE49-F238E27FC236}">
                <a16:creationId xmlns:a16="http://schemas.microsoft.com/office/drawing/2014/main" id="{0D2341D3-DC03-4FAA-B0A4-A15EC616BC31}"/>
              </a:ext>
            </a:extLst>
          </p:cNvPr>
          <p:cNvPicPr>
            <a:picLocks xmlns:a="http://schemas.openxmlformats.org/drawingml/2006/main" noChangeAspect="1"/>
          </p:cNvPicPr>
          <p:nvPr/>
        </p:nvPicPr>
        <p:blipFill>
          <a:blip xmlns:r="http://schemas.openxmlformats.org/officeDocument/2006/relationships" xmlns:a="http://schemas.openxmlformats.org/drawingml/2006/main" r:embed="R68326ba8cdd04b78"/>
          <a:stretch xmlns:a="http://schemas.openxmlformats.org/drawingml/2006/main"/>
        </p:blipFill>
        <p:spPr>
          <a:xfrm xmlns:a="http://schemas.openxmlformats.org/drawingml/2006/main">
            <a:off x="3954615" y="1257300"/>
            <a:ext cx="7711770" cy="5143500"/>
          </a:xfrm>
          <a:prstGeom xmlns:a="http://schemas.openxmlformats.org/drawingml/2006/main" prst="rect">
            <a:avLst/>
          </a:prstGeom>
        </p:spPr>
      </p:pic>
      <p:sp>
        <p:nvSpPr>
          <p:cNvPr id="6" name="text-4">
            <a:extLst xmlns:a="http://schemas.openxmlformats.org/drawingml/2006/main">
              <a:ext uri="{FF2B5EF4-FFF2-40B4-BE49-F238E27FC236}">
                <a16:creationId xmlns:a16="http://schemas.microsoft.com/office/drawing/2014/main" id="{3257BE13-38D2-4910-B52C-A8A626CADC7B}"/>
              </a:ext>
            </a:extLst>
          </p:cNvPr>
          <p:cNvSpPr>
            <a:spLocks xmlns:a="http://schemas.openxmlformats.org/drawingml/2006/main" noGrp="1"/>
          </p:cNvSpPr>
          <p:nvPr/>
        </p:nvSpPr>
        <p:spPr>
          <a:xfrm xmlns:a="http://schemas.openxmlformats.org/drawingml/2006/main">
            <a:off x="419100" y="1657350"/>
            <a:ext cx="3000375"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250" b="1">
                <a:solidFill>
                  <a:srgbClr val="77DEE0"/>
                </a:solidFill>
                <a:latin typeface="Arial"/>
                <a:ea typeface="Arial"/>
                <a:cs typeface="Arial"/>
              </a:defRPr>
            </a:defPPr>
            <a:lvl1pPr>
              <a:defRPr sz="2250" b="1">
                <a:solidFill>
                  <a:srgbClr val="77DEE0"/>
                </a:solidFill>
                <a:latin typeface="Arial"/>
                <a:ea typeface="Arial"/>
                <a:cs typeface="Arial"/>
              </a:defRPr>
            </a:lvl1pPr>
            <a:lvl2pPr>
              <a:defRPr sz="2250" b="1">
                <a:solidFill>
                  <a:srgbClr val="77DEE0"/>
                </a:solidFill>
                <a:latin typeface="Arial"/>
                <a:ea typeface="Arial"/>
                <a:cs typeface="Arial"/>
              </a:defRPr>
            </a:lvl2pPr>
            <a:lvl3pPr>
              <a:defRPr sz="2250" b="1">
                <a:solidFill>
                  <a:srgbClr val="77DEE0"/>
                </a:solidFill>
                <a:latin typeface="Arial"/>
                <a:ea typeface="Arial"/>
                <a:cs typeface="Arial"/>
              </a:defRPr>
            </a:lvl3pPr>
            <a:lvl4pPr>
              <a:defRPr sz="2250" b="1">
                <a:solidFill>
                  <a:srgbClr val="77DEE0"/>
                </a:solidFill>
                <a:latin typeface="Arial"/>
                <a:ea typeface="Arial"/>
                <a:cs typeface="Arial"/>
              </a:defRPr>
            </a:lvl4pPr>
            <a:lvl5pPr>
              <a:defRPr sz="2250" b="1">
                <a:solidFill>
                  <a:srgbClr val="77DEE0"/>
                </a:solidFill>
                <a:latin typeface="Arial"/>
                <a:ea typeface="Arial"/>
                <a:cs typeface="Arial"/>
              </a:defRPr>
            </a:lvl5pPr>
            <a:lvl6pPr>
              <a:defRPr sz="2250" b="1">
                <a:solidFill>
                  <a:srgbClr val="77DEE0"/>
                </a:solidFill>
                <a:latin typeface="Arial"/>
                <a:ea typeface="Arial"/>
                <a:cs typeface="Arial"/>
              </a:defRPr>
            </a:lvl6pPr>
            <a:lvl7pPr>
              <a:defRPr sz="2250" b="1">
                <a:solidFill>
                  <a:srgbClr val="77DEE0"/>
                </a:solidFill>
                <a:latin typeface="Arial"/>
                <a:ea typeface="Arial"/>
                <a:cs typeface="Arial"/>
              </a:defRPr>
            </a:lvl7pPr>
            <a:lvl8pPr>
              <a:defRPr sz="2250" b="1">
                <a:solidFill>
                  <a:srgbClr val="77DEE0"/>
                </a:solidFill>
                <a:latin typeface="Arial"/>
                <a:ea typeface="Arial"/>
                <a:cs typeface="Arial"/>
              </a:defRPr>
            </a:lvl8pPr>
            <a:lvl9pPr>
              <a:defRPr sz="2250" b="1">
                <a:solidFill>
                  <a:srgbClr val="77DEE0"/>
                </a:solidFill>
                <a:latin typeface="Arial"/>
                <a:ea typeface="Arial"/>
                <a:cs typeface="Arial"/>
              </a:defRPr>
            </a:lvl9pPr>
          </a:lstStyle>
          <a:p xmlns:a="http://schemas.openxmlformats.org/drawingml/2006/main">
            <a:pPr>
              <a:defRPr sz="2250" b="1">
                <a:solidFill>
                  <a:srgbClr val="77DEE0"/>
                </a:solidFill>
                <a:latin typeface="Arial"/>
                <a:ea typeface="Arial"/>
                <a:cs typeface="Arial"/>
              </a:defRPr>
            </a:pPr>
            <a:r>
              <a:rPr sz="2250" b="1">
                <a:solidFill>
                  <a:srgbClr val="77DEE0"/>
                </a:solidFill>
                <a:latin typeface="Arial"/>
                <a:ea typeface="Arial"/>
                <a:cs typeface="Arial"/>
              </a:rPr>
              <a:t>Road scene</a:t>
            </a:r>
          </a:p>
        </p:txBody>
      </p:sp>
      <p:sp>
        <p:nvSpPr>
          <p:cNvPr id="7" name="text-5">
            <a:extLst xmlns:a="http://schemas.openxmlformats.org/drawingml/2006/main">
              <a:ext uri="{FF2B5EF4-FFF2-40B4-BE49-F238E27FC236}">
                <a16:creationId xmlns:a16="http://schemas.microsoft.com/office/drawing/2014/main" id="{1538ECF6-C12E-43B5-B2D6-D9180D5A17DE}"/>
              </a:ext>
            </a:extLst>
          </p:cNvPr>
          <p:cNvSpPr>
            <a:spLocks xmlns:a="http://schemas.openxmlformats.org/drawingml/2006/main" noGrp="1"/>
          </p:cNvSpPr>
          <p:nvPr/>
        </p:nvSpPr>
        <p:spPr>
          <a:xfrm xmlns:a="http://schemas.openxmlformats.org/drawingml/2006/main">
            <a:off x="419100" y="2228850"/>
            <a:ext cx="30480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100" b="0">
                <a:solidFill>
                  <a:srgbClr val="FFFFFF"/>
                </a:solidFill>
                <a:latin typeface="Arial"/>
                <a:ea typeface="Arial"/>
                <a:cs typeface="Arial"/>
              </a:defRPr>
            </a:defPPr>
            <a:lvl1pPr>
              <a:defRPr sz="2100" b="0">
                <a:solidFill>
                  <a:srgbClr val="FFFFFF"/>
                </a:solidFill>
                <a:latin typeface="Arial"/>
                <a:ea typeface="Arial"/>
                <a:cs typeface="Arial"/>
              </a:defRPr>
            </a:lvl1pPr>
            <a:lvl2pPr>
              <a:defRPr sz="2100" b="0">
                <a:solidFill>
                  <a:srgbClr val="FFFFFF"/>
                </a:solidFill>
                <a:latin typeface="Arial"/>
                <a:ea typeface="Arial"/>
                <a:cs typeface="Arial"/>
              </a:defRPr>
            </a:lvl2pPr>
            <a:lvl3pPr>
              <a:defRPr sz="2100" b="0">
                <a:solidFill>
                  <a:srgbClr val="FFFFFF"/>
                </a:solidFill>
                <a:latin typeface="Arial"/>
                <a:ea typeface="Arial"/>
                <a:cs typeface="Arial"/>
              </a:defRPr>
            </a:lvl3pPr>
            <a:lvl4pPr>
              <a:defRPr sz="2100" b="0">
                <a:solidFill>
                  <a:srgbClr val="FFFFFF"/>
                </a:solidFill>
                <a:latin typeface="Arial"/>
                <a:ea typeface="Arial"/>
                <a:cs typeface="Arial"/>
              </a:defRPr>
            </a:lvl4pPr>
            <a:lvl5pPr>
              <a:defRPr sz="2100" b="0">
                <a:solidFill>
                  <a:srgbClr val="FFFFFF"/>
                </a:solidFill>
                <a:latin typeface="Arial"/>
                <a:ea typeface="Arial"/>
                <a:cs typeface="Arial"/>
              </a:defRPr>
            </a:lvl5pPr>
            <a:lvl6pPr>
              <a:defRPr sz="2100" b="0">
                <a:solidFill>
                  <a:srgbClr val="FFFFFF"/>
                </a:solidFill>
                <a:latin typeface="Arial"/>
                <a:ea typeface="Arial"/>
                <a:cs typeface="Arial"/>
              </a:defRPr>
            </a:lvl6pPr>
            <a:lvl7pPr>
              <a:defRPr sz="2100" b="0">
                <a:solidFill>
                  <a:srgbClr val="FFFFFF"/>
                </a:solidFill>
                <a:latin typeface="Arial"/>
                <a:ea typeface="Arial"/>
                <a:cs typeface="Arial"/>
              </a:defRPr>
            </a:lvl7pPr>
            <a:lvl8pPr>
              <a:defRPr sz="2100" b="0">
                <a:solidFill>
                  <a:srgbClr val="FFFFFF"/>
                </a:solidFill>
                <a:latin typeface="Arial"/>
                <a:ea typeface="Arial"/>
                <a:cs typeface="Arial"/>
              </a:defRPr>
            </a:lvl8pPr>
            <a:lvl9pPr>
              <a:defRPr sz="2100" b="0">
                <a:solidFill>
                  <a:srgbClr val="FFFFFF"/>
                </a:solidFill>
                <a:latin typeface="Arial"/>
                <a:ea typeface="Arial"/>
                <a:cs typeface="Arial"/>
              </a:defRPr>
            </a:lvl9pPr>
          </a:lstStyle>
          <a:p xmlns:a="http://schemas.openxmlformats.org/drawingml/2006/main">
            <a:pPr>
              <a:defRPr sz="2100" b="0">
                <a:solidFill>
                  <a:srgbClr val="FFFFFF"/>
                </a:solidFill>
                <a:latin typeface="Arial"/>
                <a:ea typeface="Arial"/>
                <a:cs typeface="Arial"/>
              </a:defRPr>
            </a:pPr>
            <a:r>
              <a:rPr sz="2100" b="0">
                <a:solidFill>
                  <a:srgbClr val="FFFFFF"/>
                </a:solidFill>
                <a:latin typeface="Arial"/>
                <a:ea typeface="Arial"/>
                <a:cs typeface="Arial"/>
              </a:rPr>
              <a:t>Polygon annotation</a:t>
            </a:r>
          </a:p>
          <a:p xmlns:a="http://schemas.openxmlformats.org/drawingml/2006/main">
            <a:pPr>
              <a:defRPr sz="2100" b="0">
                <a:solidFill>
                  <a:srgbClr val="FFFFFF"/>
                </a:solidFill>
                <a:latin typeface="Arial"/>
                <a:ea typeface="Arial"/>
                <a:cs typeface="Arial"/>
              </a:defRPr>
            </a:pPr>
            <a:r>
              <a:rPr sz="2100" b="0">
                <a:solidFill>
                  <a:srgbClr val="FFFFFF"/>
                </a:solidFill>
                <a:latin typeface="Arial"/>
                <a:ea typeface="Arial"/>
                <a:cs typeface="Arial"/>
              </a:rPr>
              <a:t>Original image comparison</a:t>
            </a:r>
          </a:p>
        </p:txBody>
      </p:sp>
      <p:sp>
        <p:nvSpPr>
          <p:cNvPr id="8" name="text-6">
            <a:extLst xmlns:a="http://schemas.openxmlformats.org/drawingml/2006/main">
              <a:ext uri="{FF2B5EF4-FFF2-40B4-BE49-F238E27FC236}">
                <a16:creationId xmlns:a16="http://schemas.microsoft.com/office/drawing/2014/main" id="{E4A7D765-A4B5-4A0E-A37F-587573729DD7}"/>
              </a:ext>
            </a:extLst>
          </p:cNvPr>
          <p:cNvSpPr>
            <a:spLocks xmlns:a="http://schemas.openxmlformats.org/drawingml/2006/main" noGrp="1"/>
          </p:cNvSpPr>
          <p:nvPr/>
        </p:nvSpPr>
        <p:spPr>
          <a:xfrm xmlns:a="http://schemas.openxmlformats.org/drawingml/2006/main">
            <a:off x="419100" y="3771900"/>
            <a:ext cx="29527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875" b="0">
                <a:solidFill>
                  <a:srgbClr val="D9E8EF"/>
                </a:solidFill>
                <a:latin typeface="Arial"/>
                <a:ea typeface="Arial"/>
                <a:cs typeface="Arial"/>
              </a:defRPr>
            </a:defPPr>
            <a:lvl1pPr>
              <a:defRPr sz="1875" b="0">
                <a:solidFill>
                  <a:srgbClr val="D9E8EF"/>
                </a:solidFill>
                <a:latin typeface="Arial"/>
                <a:ea typeface="Arial"/>
                <a:cs typeface="Arial"/>
              </a:defRPr>
            </a:lvl1pPr>
            <a:lvl2pPr>
              <a:defRPr sz="1875" b="0">
                <a:solidFill>
                  <a:srgbClr val="D9E8EF"/>
                </a:solidFill>
                <a:latin typeface="Arial"/>
                <a:ea typeface="Arial"/>
                <a:cs typeface="Arial"/>
              </a:defRPr>
            </a:lvl2pPr>
            <a:lvl3pPr>
              <a:defRPr sz="1875" b="0">
                <a:solidFill>
                  <a:srgbClr val="D9E8EF"/>
                </a:solidFill>
                <a:latin typeface="Arial"/>
                <a:ea typeface="Arial"/>
                <a:cs typeface="Arial"/>
              </a:defRPr>
            </a:lvl3pPr>
            <a:lvl4pPr>
              <a:defRPr sz="1875" b="0">
                <a:solidFill>
                  <a:srgbClr val="D9E8EF"/>
                </a:solidFill>
                <a:latin typeface="Arial"/>
                <a:ea typeface="Arial"/>
                <a:cs typeface="Arial"/>
              </a:defRPr>
            </a:lvl4pPr>
            <a:lvl5pPr>
              <a:defRPr sz="1875" b="0">
                <a:solidFill>
                  <a:srgbClr val="D9E8EF"/>
                </a:solidFill>
                <a:latin typeface="Arial"/>
                <a:ea typeface="Arial"/>
                <a:cs typeface="Arial"/>
              </a:defRPr>
            </a:lvl5pPr>
            <a:lvl6pPr>
              <a:defRPr sz="1875" b="0">
                <a:solidFill>
                  <a:srgbClr val="D9E8EF"/>
                </a:solidFill>
                <a:latin typeface="Arial"/>
                <a:ea typeface="Arial"/>
                <a:cs typeface="Arial"/>
              </a:defRPr>
            </a:lvl6pPr>
            <a:lvl7pPr>
              <a:defRPr sz="1875" b="0">
                <a:solidFill>
                  <a:srgbClr val="D9E8EF"/>
                </a:solidFill>
                <a:latin typeface="Arial"/>
                <a:ea typeface="Arial"/>
                <a:cs typeface="Arial"/>
              </a:defRPr>
            </a:lvl7pPr>
            <a:lvl8pPr>
              <a:defRPr sz="1875" b="0">
                <a:solidFill>
                  <a:srgbClr val="D9E8EF"/>
                </a:solidFill>
                <a:latin typeface="Arial"/>
                <a:ea typeface="Arial"/>
                <a:cs typeface="Arial"/>
              </a:defRPr>
            </a:lvl8pPr>
            <a:lvl9pPr>
              <a:defRPr sz="1875" b="0">
                <a:solidFill>
                  <a:srgbClr val="D9E8EF"/>
                </a:solidFill>
                <a:latin typeface="Arial"/>
                <a:ea typeface="Arial"/>
                <a:cs typeface="Arial"/>
              </a:defRPr>
            </a:lvl9pPr>
          </a:lstStyle>
          <a:p xmlns:a="http://schemas.openxmlformats.org/drawingml/2006/main">
            <a:pPr>
              <a:defRPr sz="1875" b="0">
                <a:solidFill>
                  <a:srgbClr val="D9E8EF"/>
                </a:solidFill>
                <a:latin typeface="Arial"/>
                <a:ea typeface="Arial"/>
                <a:cs typeface="Arial"/>
              </a:defRPr>
            </a:pPr>
            <a:r>
              <a:rPr sz="1875" b="0">
                <a:solidFill>
                  <a:srgbClr val="D9E8EF"/>
                </a:solidFill>
                <a:latin typeface="Arial"/>
                <a:ea typeface="Arial"/>
                <a:cs typeface="Arial"/>
              </a:rPr>
              <a:t>A visual sample of six selected vehicles, including an occluded van and vehicles with visible tyres.</a:t>
            </a:r>
          </a:p>
        </p:txBody>
      </p:sp>
      <p:sp>
        <p:nvSpPr>
          <p:cNvPr id="9" name="text-7">
            <a:extLst xmlns:a="http://schemas.openxmlformats.org/drawingml/2006/main">
              <a:ext uri="{FF2B5EF4-FFF2-40B4-BE49-F238E27FC236}">
                <a16:creationId xmlns:a16="http://schemas.microsoft.com/office/drawing/2014/main" id="{6C32C922-D58B-4012-B472-FA7C9938CED2}"/>
              </a:ext>
            </a:extLst>
          </p:cNvPr>
          <p:cNvSpPr>
            <a:spLocks xmlns:a="http://schemas.openxmlformats.org/drawingml/2006/main" noGrp="1"/>
          </p:cNvSpPr>
          <p:nvPr/>
        </p:nvSpPr>
        <p:spPr>
          <a:xfrm xmlns:a="http://schemas.openxmlformats.org/drawingml/2006/main">
            <a:off x="419100" y="5724525"/>
            <a:ext cx="295275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575" b="0">
                <a:solidFill>
                  <a:srgbClr val="A8C5D4"/>
                </a:solidFill>
                <a:latin typeface="Arial"/>
                <a:ea typeface="Arial"/>
                <a:cs typeface="Arial"/>
              </a:defRPr>
            </a:defPPr>
            <a:lvl1pPr>
              <a:defRPr sz="1575" b="0">
                <a:solidFill>
                  <a:srgbClr val="A8C5D4"/>
                </a:solidFill>
                <a:latin typeface="Arial"/>
                <a:ea typeface="Arial"/>
                <a:cs typeface="Arial"/>
              </a:defRPr>
            </a:lvl1pPr>
            <a:lvl2pPr>
              <a:defRPr sz="1575" b="0">
                <a:solidFill>
                  <a:srgbClr val="A8C5D4"/>
                </a:solidFill>
                <a:latin typeface="Arial"/>
                <a:ea typeface="Arial"/>
                <a:cs typeface="Arial"/>
              </a:defRPr>
            </a:lvl2pPr>
            <a:lvl3pPr>
              <a:defRPr sz="1575" b="0">
                <a:solidFill>
                  <a:srgbClr val="A8C5D4"/>
                </a:solidFill>
                <a:latin typeface="Arial"/>
                <a:ea typeface="Arial"/>
                <a:cs typeface="Arial"/>
              </a:defRPr>
            </a:lvl3pPr>
            <a:lvl4pPr>
              <a:defRPr sz="1575" b="0">
                <a:solidFill>
                  <a:srgbClr val="A8C5D4"/>
                </a:solidFill>
                <a:latin typeface="Arial"/>
                <a:ea typeface="Arial"/>
                <a:cs typeface="Arial"/>
              </a:defRPr>
            </a:lvl4pPr>
            <a:lvl5pPr>
              <a:defRPr sz="1575" b="0">
                <a:solidFill>
                  <a:srgbClr val="A8C5D4"/>
                </a:solidFill>
                <a:latin typeface="Arial"/>
                <a:ea typeface="Arial"/>
                <a:cs typeface="Arial"/>
              </a:defRPr>
            </a:lvl5pPr>
            <a:lvl6pPr>
              <a:defRPr sz="1575" b="0">
                <a:solidFill>
                  <a:srgbClr val="A8C5D4"/>
                </a:solidFill>
                <a:latin typeface="Arial"/>
                <a:ea typeface="Arial"/>
                <a:cs typeface="Arial"/>
              </a:defRPr>
            </a:lvl6pPr>
            <a:lvl7pPr>
              <a:defRPr sz="1575" b="0">
                <a:solidFill>
                  <a:srgbClr val="A8C5D4"/>
                </a:solidFill>
                <a:latin typeface="Arial"/>
                <a:ea typeface="Arial"/>
                <a:cs typeface="Arial"/>
              </a:defRPr>
            </a:lvl7pPr>
            <a:lvl8pPr>
              <a:defRPr sz="1575" b="0">
                <a:solidFill>
                  <a:srgbClr val="A8C5D4"/>
                </a:solidFill>
                <a:latin typeface="Arial"/>
                <a:ea typeface="Arial"/>
                <a:cs typeface="Arial"/>
              </a:defRPr>
            </a:lvl8pPr>
            <a:lvl9pPr>
              <a:defRPr sz="1575" b="0">
                <a:solidFill>
                  <a:srgbClr val="A8C5D4"/>
                </a:solidFill>
                <a:latin typeface="Arial"/>
                <a:ea typeface="Arial"/>
                <a:cs typeface="Arial"/>
              </a:defRPr>
            </a:lvl9pPr>
          </a:lstStyle>
          <a:p xmlns:a="http://schemas.openxmlformats.org/drawingml/2006/main">
            <a:pPr>
              <a:defRPr sz="1575" b="0">
                <a:solidFill>
                  <a:srgbClr val="A8C5D4"/>
                </a:solidFill>
                <a:latin typeface="Arial"/>
                <a:ea typeface="Arial"/>
                <a:cs typeface="Arial"/>
              </a:defRPr>
            </a:pPr>
            <a:r>
              <a:rPr sz="1575" b="0">
                <a:solidFill>
                  <a:srgbClr val="A8C5D4"/>
                </a:solidFill>
                <a:latin typeface="Arial"/>
                <a:ea typeface="Arial"/>
                <a:cs typeface="Arial"/>
              </a:rPr>
              <a:t>Label Studio</a:t>
            </a:r>
          </a:p>
        </p:txBody>
      </p:sp>
    </p:spTree>
    <p:extLst>
      <p:ext uri="{BB962C8B-B14F-4D97-AF65-F5344CB8AC3E}">
        <p14:creationId xmlns:p14="http://schemas.microsoft.com/office/powerpoint/2010/main" val="1282394245"/>
      </p:ext>
    </p:extLst>
  </p:cSld>
</p:sld>
</file>

<file path=ppt/slides/slide2.xml><?xml version="1.0" encoding="utf-8"?>
<p:sld xmlns:p="http://schemas.openxmlformats.org/presentationml/2006/main">
  <p:cSld>
    <p:bg>
      <p:bgPr>
        <a:solidFill xmlns:a="http://schemas.openxmlformats.org/drawingml/2006/main">
          <a:srgbClr val="FCFDFD"/>
        </a:solidFill>
      </p:bgPr>
    </p:bg>
    <p:spTree>
      <p:nvGrpSpPr>
        <p:cNvPr id="1" name=""/>
        <p:cNvGrpSpPr/>
        <p:nvPr/>
      </p:nvGrpSpPr>
      <p:grpSpPr>
        <a:xfrm xmlns:a="http://schemas.openxmlformats.org/drawingml/2006/main"/>
      </p:grpSpPr>
      <p:sp>
        <p:nvSpPr>
          <p:cNvPr id="9" name="text-0">
            <a:extLst xmlns:a="http://schemas.openxmlformats.org/drawingml/2006/main">
              <a:ext uri="{FF2B5EF4-FFF2-40B4-BE49-F238E27FC236}">
                <a16:creationId xmlns:a16="http://schemas.microsoft.com/office/drawing/2014/main" id="{4C1D03DE-36EC-4543-A7D7-28A5DFA2B1B0}"/>
              </a:ext>
            </a:extLst>
          </p:cNvPr>
          <p:cNvSpPr>
            <a:spLocks xmlns:a="http://schemas.openxmlformats.org/drawingml/2006/main" noGrp="1"/>
          </p:cNvSpPr>
          <p:nvPr/>
        </p:nvSpPr>
        <p:spPr>
          <a:xfrm xmlns:a="http://schemas.openxmlformats.org/drawingml/2006/main">
            <a:off x="419100" y="219075"/>
            <a:ext cx="857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350" b="1">
                <a:solidFill>
                  <a:srgbClr val="007F86"/>
                </a:solidFill>
                <a:latin typeface="Arial"/>
                <a:ea typeface="Arial"/>
                <a:cs typeface="Arial"/>
              </a:defRPr>
            </a:defPPr>
            <a:lvl1pPr>
              <a:defRPr sz="1350" b="1">
                <a:solidFill>
                  <a:srgbClr val="007F86"/>
                </a:solidFill>
                <a:latin typeface="Arial"/>
                <a:ea typeface="Arial"/>
                <a:cs typeface="Arial"/>
              </a:defRPr>
            </a:lvl1pPr>
            <a:lvl2pPr>
              <a:defRPr sz="1350" b="1">
                <a:solidFill>
                  <a:srgbClr val="007F86"/>
                </a:solidFill>
                <a:latin typeface="Arial"/>
                <a:ea typeface="Arial"/>
                <a:cs typeface="Arial"/>
              </a:defRPr>
            </a:lvl2pPr>
            <a:lvl3pPr>
              <a:defRPr sz="1350" b="1">
                <a:solidFill>
                  <a:srgbClr val="007F86"/>
                </a:solidFill>
                <a:latin typeface="Arial"/>
                <a:ea typeface="Arial"/>
                <a:cs typeface="Arial"/>
              </a:defRPr>
            </a:lvl3pPr>
            <a:lvl4pPr>
              <a:defRPr sz="1350" b="1">
                <a:solidFill>
                  <a:srgbClr val="007F86"/>
                </a:solidFill>
                <a:latin typeface="Arial"/>
                <a:ea typeface="Arial"/>
                <a:cs typeface="Arial"/>
              </a:defRPr>
            </a:lvl4pPr>
            <a:lvl5pPr>
              <a:defRPr sz="1350" b="1">
                <a:solidFill>
                  <a:srgbClr val="007F86"/>
                </a:solidFill>
                <a:latin typeface="Arial"/>
                <a:ea typeface="Arial"/>
                <a:cs typeface="Arial"/>
              </a:defRPr>
            </a:lvl5pPr>
            <a:lvl6pPr>
              <a:defRPr sz="1350" b="1">
                <a:solidFill>
                  <a:srgbClr val="007F86"/>
                </a:solidFill>
                <a:latin typeface="Arial"/>
                <a:ea typeface="Arial"/>
                <a:cs typeface="Arial"/>
              </a:defRPr>
            </a:lvl6pPr>
            <a:lvl7pPr>
              <a:defRPr sz="1350" b="1">
                <a:solidFill>
                  <a:srgbClr val="007F86"/>
                </a:solidFill>
                <a:latin typeface="Arial"/>
                <a:ea typeface="Arial"/>
                <a:cs typeface="Arial"/>
              </a:defRPr>
            </a:lvl7pPr>
            <a:lvl8pPr>
              <a:defRPr sz="1350" b="1">
                <a:solidFill>
                  <a:srgbClr val="007F86"/>
                </a:solidFill>
                <a:latin typeface="Arial"/>
                <a:ea typeface="Arial"/>
                <a:cs typeface="Arial"/>
              </a:defRPr>
            </a:lvl8pPr>
            <a:lvl9pPr>
              <a:defRPr sz="1350" b="1">
                <a:solidFill>
                  <a:srgbClr val="007F86"/>
                </a:solidFill>
                <a:latin typeface="Arial"/>
                <a:ea typeface="Arial"/>
                <a:cs typeface="Arial"/>
              </a:defRPr>
            </a:lvl9pPr>
          </a:lstStyle>
          <a:p xmlns:a="http://schemas.openxmlformats.org/drawingml/2006/main">
            <a:pPr>
              <a:defRPr sz="1350" b="1">
                <a:solidFill>
                  <a:srgbClr val="007F86"/>
                </a:solidFill>
                <a:latin typeface="Arial"/>
                <a:ea typeface="Arial"/>
                <a:cs typeface="Arial"/>
              </a:defRPr>
            </a:pPr>
            <a:r>
              <a:rPr sz="1350" b="1">
                <a:solidFill>
                  <a:srgbClr val="007F86"/>
                </a:solidFill>
                <a:latin typeface="Arial"/>
                <a:ea typeface="Arial"/>
                <a:cs typeface="Arial"/>
              </a:rPr>
              <a:t>IA DATA SOLUTIONS</a:t>
            </a:r>
          </a:p>
        </p:txBody>
      </p:sp>
      <p:sp>
        <p:nvSpPr>
          <p:cNvPr id="2" name="text-1">
            <a:extLst xmlns:a="http://schemas.openxmlformats.org/drawingml/2006/main">
              <a:ext uri="{FF2B5EF4-FFF2-40B4-BE49-F238E27FC236}">
                <a16:creationId xmlns:a16="http://schemas.microsoft.com/office/drawing/2014/main" id="{1129FA38-A7E5-4005-AA85-A31A95F7542B}"/>
              </a:ext>
            </a:extLst>
          </p:cNvPr>
          <p:cNvSpPr>
            <a:spLocks xmlns:a="http://schemas.openxmlformats.org/drawingml/2006/main" noGrp="1"/>
          </p:cNvSpPr>
          <p:nvPr/>
        </p:nvSpPr>
        <p:spPr>
          <a:xfrm xmlns:a="http://schemas.openxmlformats.org/drawingml/2006/main">
            <a:off x="419100" y="619125"/>
            <a:ext cx="113538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3000" b="1">
                <a:solidFill>
                  <a:srgbClr val="10283F"/>
                </a:solidFill>
                <a:latin typeface="Arial"/>
                <a:ea typeface="Arial"/>
                <a:cs typeface="Arial"/>
              </a:defRPr>
            </a:defPPr>
            <a:lvl1pPr>
              <a:defRPr sz="3000" b="1">
                <a:solidFill>
                  <a:srgbClr val="10283F"/>
                </a:solidFill>
                <a:latin typeface="Arial"/>
                <a:ea typeface="Arial"/>
                <a:cs typeface="Arial"/>
              </a:defRPr>
            </a:lvl1pPr>
            <a:lvl2pPr>
              <a:defRPr sz="3000" b="1">
                <a:solidFill>
                  <a:srgbClr val="10283F"/>
                </a:solidFill>
                <a:latin typeface="Arial"/>
                <a:ea typeface="Arial"/>
                <a:cs typeface="Arial"/>
              </a:defRPr>
            </a:lvl2pPr>
            <a:lvl3pPr>
              <a:defRPr sz="3000" b="1">
                <a:solidFill>
                  <a:srgbClr val="10283F"/>
                </a:solidFill>
                <a:latin typeface="Arial"/>
                <a:ea typeface="Arial"/>
                <a:cs typeface="Arial"/>
              </a:defRPr>
            </a:lvl3pPr>
            <a:lvl4pPr>
              <a:defRPr sz="3000" b="1">
                <a:solidFill>
                  <a:srgbClr val="10283F"/>
                </a:solidFill>
                <a:latin typeface="Arial"/>
                <a:ea typeface="Arial"/>
                <a:cs typeface="Arial"/>
              </a:defRPr>
            </a:lvl4pPr>
            <a:lvl5pPr>
              <a:defRPr sz="3000" b="1">
                <a:solidFill>
                  <a:srgbClr val="10283F"/>
                </a:solidFill>
                <a:latin typeface="Arial"/>
                <a:ea typeface="Arial"/>
                <a:cs typeface="Arial"/>
              </a:defRPr>
            </a:lvl5pPr>
            <a:lvl6pPr>
              <a:defRPr sz="3000" b="1">
                <a:solidFill>
                  <a:srgbClr val="10283F"/>
                </a:solidFill>
                <a:latin typeface="Arial"/>
                <a:ea typeface="Arial"/>
                <a:cs typeface="Arial"/>
              </a:defRPr>
            </a:lvl6pPr>
            <a:lvl7pPr>
              <a:defRPr sz="3000" b="1">
                <a:solidFill>
                  <a:srgbClr val="10283F"/>
                </a:solidFill>
                <a:latin typeface="Arial"/>
                <a:ea typeface="Arial"/>
                <a:cs typeface="Arial"/>
              </a:defRPr>
            </a:lvl7pPr>
            <a:lvl8pPr>
              <a:defRPr sz="3000" b="1">
                <a:solidFill>
                  <a:srgbClr val="10283F"/>
                </a:solidFill>
                <a:latin typeface="Arial"/>
                <a:ea typeface="Arial"/>
                <a:cs typeface="Arial"/>
              </a:defRPr>
            </a:lvl8pPr>
            <a:lvl9pPr>
              <a:defRPr sz="3000" b="1">
                <a:solidFill>
                  <a:srgbClr val="10283F"/>
                </a:solidFill>
                <a:latin typeface="Arial"/>
                <a:ea typeface="Arial"/>
                <a:cs typeface="Arial"/>
              </a:defRPr>
            </a:lvl9pPr>
          </a:lstStyle>
          <a:p xmlns:a="http://schemas.openxmlformats.org/drawingml/2006/main">
            <a:pPr>
              <a:defRPr sz="3000" b="1">
                <a:solidFill>
                  <a:srgbClr val="10283F"/>
                </a:solidFill>
                <a:latin typeface="Arial"/>
                <a:ea typeface="Arial"/>
                <a:cs typeface="Arial"/>
              </a:defRPr>
            </a:pPr>
            <a:r>
              <a:rPr sz="3000" b="1">
                <a:solidFill>
                  <a:srgbClr val="10283F"/>
                </a:solidFill>
                <a:latin typeface="Arial"/>
                <a:ea typeface="Arial"/>
                <a:cs typeface="Arial"/>
              </a:rPr>
              <a:t>Full scene with annotations</a:t>
            </a:r>
          </a:p>
        </p:txBody>
      </p:sp>
      <p:sp>
        <p:nvSpPr>
          <p:cNvPr id="3" name="text-2">
            <a:extLst xmlns:a="http://schemas.openxmlformats.org/drawingml/2006/main">
              <a:ext uri="{FF2B5EF4-FFF2-40B4-BE49-F238E27FC236}">
                <a16:creationId xmlns:a16="http://schemas.microsoft.com/office/drawing/2014/main" id="{93A865A5-95CB-43F7-B237-9B43919118E8}"/>
              </a:ext>
            </a:extLst>
          </p:cNvPr>
          <p:cNvSpPr>
            <a:spLocks xmlns:a="http://schemas.openxmlformats.org/drawingml/2006/main" noGrp="1"/>
          </p:cNvSpPr>
          <p:nvPr/>
        </p:nvSpPr>
        <p:spPr>
          <a:xfrm xmlns:a="http://schemas.openxmlformats.org/drawingml/2006/main">
            <a:off x="419100" y="6496050"/>
            <a:ext cx="100012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125" b="0">
                <a:solidFill>
                  <a:srgbClr val="526779"/>
                </a:solidFill>
                <a:latin typeface="Arial"/>
                <a:ea typeface="Arial"/>
                <a:cs typeface="Arial"/>
              </a:defRPr>
            </a:defPPr>
            <a:lvl1pPr>
              <a:defRPr sz="1125" b="0">
                <a:solidFill>
                  <a:srgbClr val="526779"/>
                </a:solidFill>
                <a:latin typeface="Arial"/>
                <a:ea typeface="Arial"/>
                <a:cs typeface="Arial"/>
              </a:defRPr>
            </a:lvl1pPr>
            <a:lvl2pPr>
              <a:defRPr sz="1125" b="0">
                <a:solidFill>
                  <a:srgbClr val="526779"/>
                </a:solidFill>
                <a:latin typeface="Arial"/>
                <a:ea typeface="Arial"/>
                <a:cs typeface="Arial"/>
              </a:defRPr>
            </a:lvl2pPr>
            <a:lvl3pPr>
              <a:defRPr sz="1125" b="0">
                <a:solidFill>
                  <a:srgbClr val="526779"/>
                </a:solidFill>
                <a:latin typeface="Arial"/>
                <a:ea typeface="Arial"/>
                <a:cs typeface="Arial"/>
              </a:defRPr>
            </a:lvl3pPr>
            <a:lvl4pPr>
              <a:defRPr sz="1125" b="0">
                <a:solidFill>
                  <a:srgbClr val="526779"/>
                </a:solidFill>
                <a:latin typeface="Arial"/>
                <a:ea typeface="Arial"/>
                <a:cs typeface="Arial"/>
              </a:defRPr>
            </a:lvl4pPr>
            <a:lvl5pPr>
              <a:defRPr sz="1125" b="0">
                <a:solidFill>
                  <a:srgbClr val="526779"/>
                </a:solidFill>
                <a:latin typeface="Arial"/>
                <a:ea typeface="Arial"/>
                <a:cs typeface="Arial"/>
              </a:defRPr>
            </a:lvl5pPr>
            <a:lvl6pPr>
              <a:defRPr sz="1125" b="0">
                <a:solidFill>
                  <a:srgbClr val="526779"/>
                </a:solidFill>
                <a:latin typeface="Arial"/>
                <a:ea typeface="Arial"/>
                <a:cs typeface="Arial"/>
              </a:defRPr>
            </a:lvl6pPr>
            <a:lvl7pPr>
              <a:defRPr sz="1125" b="0">
                <a:solidFill>
                  <a:srgbClr val="526779"/>
                </a:solidFill>
                <a:latin typeface="Arial"/>
                <a:ea typeface="Arial"/>
                <a:cs typeface="Arial"/>
              </a:defRPr>
            </a:lvl7pPr>
            <a:lvl8pPr>
              <a:defRPr sz="1125" b="0">
                <a:solidFill>
                  <a:srgbClr val="526779"/>
                </a:solidFill>
                <a:latin typeface="Arial"/>
                <a:ea typeface="Arial"/>
                <a:cs typeface="Arial"/>
              </a:defRPr>
            </a:lvl8pPr>
            <a:lvl9pPr>
              <a:defRPr sz="1125" b="0">
                <a:solidFill>
                  <a:srgbClr val="526779"/>
                </a:solidFill>
                <a:latin typeface="Arial"/>
                <a:ea typeface="Arial"/>
                <a:cs typeface="Arial"/>
              </a:defRPr>
            </a:lvl9pPr>
          </a:lstStyle>
          <a:p xmlns:a="http://schemas.openxmlformats.org/drawingml/2006/main">
            <a:pPr>
              <a:defRPr sz="1125" b="0">
                <a:solidFill>
                  <a:srgbClr val="526779"/>
                </a:solidFill>
                <a:latin typeface="Arial"/>
                <a:ea typeface="Arial"/>
                <a:cs typeface="Arial"/>
              </a:defRPr>
            </a:pPr>
            <a:r>
              <a:rPr sz="1125" b="0">
                <a:solidFill>
                  <a:srgbClr val="526779"/>
                </a:solidFill>
                <a:latin typeface="Arial"/>
                <a:ea typeface="Arial"/>
                <a:cs typeface="Arial"/>
              </a:rPr>
              <a:t>CLIENT REVIEW DRAFT</a:t>
            </a:r>
          </a:p>
        </p:txBody>
      </p:sp>
      <p:sp>
        <p:nvSpPr>
          <p:cNvPr id="4" name="text-3">
            <a:extLst xmlns:a="http://schemas.openxmlformats.org/drawingml/2006/main">
              <a:ext uri="{FF2B5EF4-FFF2-40B4-BE49-F238E27FC236}">
                <a16:creationId xmlns:a16="http://schemas.microsoft.com/office/drawing/2014/main" id="{7217119B-940F-467D-B819-E886E5125201}"/>
              </a:ext>
            </a:extLst>
          </p:cNvPr>
          <p:cNvSpPr>
            <a:spLocks xmlns:a="http://schemas.openxmlformats.org/drawingml/2006/main" noGrp="1"/>
          </p:cNvSpPr>
          <p:nvPr/>
        </p:nvSpPr>
        <p:spPr>
          <a:xfrm xmlns:a="http://schemas.openxmlformats.org/drawingml/2006/main">
            <a:off x="11334750" y="6496050"/>
            <a:ext cx="457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200" b="0">
                <a:solidFill>
                  <a:srgbClr val="526779"/>
                </a:solidFill>
                <a:latin typeface="Arial"/>
                <a:ea typeface="Arial"/>
                <a:cs typeface="Arial"/>
              </a:defRPr>
            </a:defPPr>
            <a:lvl1pPr>
              <a:defRPr sz="1200" b="0">
                <a:solidFill>
                  <a:srgbClr val="526779"/>
                </a:solidFill>
                <a:latin typeface="Arial"/>
                <a:ea typeface="Arial"/>
                <a:cs typeface="Arial"/>
              </a:defRPr>
            </a:lvl1pPr>
            <a:lvl2pPr>
              <a:defRPr sz="1200" b="0">
                <a:solidFill>
                  <a:srgbClr val="526779"/>
                </a:solidFill>
                <a:latin typeface="Arial"/>
                <a:ea typeface="Arial"/>
                <a:cs typeface="Arial"/>
              </a:defRPr>
            </a:lvl2pPr>
            <a:lvl3pPr>
              <a:defRPr sz="1200" b="0">
                <a:solidFill>
                  <a:srgbClr val="526779"/>
                </a:solidFill>
                <a:latin typeface="Arial"/>
                <a:ea typeface="Arial"/>
                <a:cs typeface="Arial"/>
              </a:defRPr>
            </a:lvl3pPr>
            <a:lvl4pPr>
              <a:defRPr sz="1200" b="0">
                <a:solidFill>
                  <a:srgbClr val="526779"/>
                </a:solidFill>
                <a:latin typeface="Arial"/>
                <a:ea typeface="Arial"/>
                <a:cs typeface="Arial"/>
              </a:defRPr>
            </a:lvl4pPr>
            <a:lvl5pPr>
              <a:defRPr sz="1200" b="0">
                <a:solidFill>
                  <a:srgbClr val="526779"/>
                </a:solidFill>
                <a:latin typeface="Arial"/>
                <a:ea typeface="Arial"/>
                <a:cs typeface="Arial"/>
              </a:defRPr>
            </a:lvl5pPr>
            <a:lvl6pPr>
              <a:defRPr sz="1200" b="0">
                <a:solidFill>
                  <a:srgbClr val="526779"/>
                </a:solidFill>
                <a:latin typeface="Arial"/>
                <a:ea typeface="Arial"/>
                <a:cs typeface="Arial"/>
              </a:defRPr>
            </a:lvl6pPr>
            <a:lvl7pPr>
              <a:defRPr sz="1200" b="0">
                <a:solidFill>
                  <a:srgbClr val="526779"/>
                </a:solidFill>
                <a:latin typeface="Arial"/>
                <a:ea typeface="Arial"/>
                <a:cs typeface="Arial"/>
              </a:defRPr>
            </a:lvl7pPr>
            <a:lvl8pPr>
              <a:defRPr sz="1200" b="0">
                <a:solidFill>
                  <a:srgbClr val="526779"/>
                </a:solidFill>
                <a:latin typeface="Arial"/>
                <a:ea typeface="Arial"/>
                <a:cs typeface="Arial"/>
              </a:defRPr>
            </a:lvl8pPr>
            <a:lvl9pPr>
              <a:defRPr sz="1200" b="0">
                <a:solidFill>
                  <a:srgbClr val="526779"/>
                </a:solidFill>
                <a:latin typeface="Arial"/>
                <a:ea typeface="Arial"/>
                <a:cs typeface="Arial"/>
              </a:defRPr>
            </a:lvl9pPr>
          </a:lstStyle>
          <a:p xmlns:a="http://schemas.openxmlformats.org/drawingml/2006/main">
            <a:pPr>
              <a:defRPr sz="1200" b="0">
                <a:solidFill>
                  <a:srgbClr val="526779"/>
                </a:solidFill>
                <a:latin typeface="Arial"/>
                <a:ea typeface="Arial"/>
                <a:cs typeface="Arial"/>
              </a:defRPr>
            </a:pPr>
            <a:r>
              <a:rPr sz="1200" b="0">
                <a:solidFill>
                  <a:srgbClr val="526779"/>
                </a:solidFill>
                <a:latin typeface="Arial"/>
                <a:ea typeface="Arial"/>
                <a:cs typeface="Arial"/>
              </a:rPr>
              <a:t>02</a:t>
            </a:r>
          </a:p>
        </p:txBody>
      </p:sp>
      <p:pic>
        <p:nvPicPr>
          <p:cNvPr id="5" name="">
            <a:extLst xmlns:a="http://schemas.openxmlformats.org/drawingml/2006/main">
              <a:ext uri="{FF2B5EF4-FFF2-40B4-BE49-F238E27FC236}">
                <a16:creationId xmlns:a16="http://schemas.microsoft.com/office/drawing/2014/main" id="{FC02EC30-899B-482C-B2F0-1A5611524149}"/>
              </a:ext>
            </a:extLst>
          </p:cNvPr>
          <p:cNvPicPr>
            <a:picLocks xmlns:a="http://schemas.openxmlformats.org/drawingml/2006/main" noChangeAspect="1"/>
          </p:cNvPicPr>
          <p:nvPr/>
        </p:nvPicPr>
        <p:blipFill>
          <a:blip xmlns:r="http://schemas.openxmlformats.org/officeDocument/2006/relationships" xmlns:a="http://schemas.openxmlformats.org/drawingml/2006/main" r:embed="R3e64a53fa3d44751"/>
          <a:stretch xmlns:a="http://schemas.openxmlformats.org/drawingml/2006/main"/>
        </p:blipFill>
        <p:spPr>
          <a:xfrm xmlns:a="http://schemas.openxmlformats.org/drawingml/2006/main">
            <a:off x="3954615" y="1257300"/>
            <a:ext cx="7711770" cy="5143500"/>
          </a:xfrm>
          <a:prstGeom xmlns:a="http://schemas.openxmlformats.org/drawingml/2006/main" prst="rect">
            <a:avLst/>
          </a:prstGeom>
        </p:spPr>
      </p:pic>
      <p:sp>
        <p:nvSpPr>
          <p:cNvPr id="6" name="text-4">
            <a:extLst xmlns:a="http://schemas.openxmlformats.org/drawingml/2006/main">
              <a:ext uri="{FF2B5EF4-FFF2-40B4-BE49-F238E27FC236}">
                <a16:creationId xmlns:a16="http://schemas.microsoft.com/office/drawing/2014/main" id="{BDC47E6F-F42F-43DA-A2F5-EBEFB42DC830}"/>
              </a:ext>
            </a:extLst>
          </p:cNvPr>
          <p:cNvSpPr>
            <a:spLocks xmlns:a="http://schemas.openxmlformats.org/drawingml/2006/main" noGrp="1"/>
          </p:cNvSpPr>
          <p:nvPr/>
        </p:nvSpPr>
        <p:spPr>
          <a:xfrm xmlns:a="http://schemas.openxmlformats.org/drawingml/2006/main">
            <a:off x="419100" y="1619250"/>
            <a:ext cx="3048000"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250" b="1">
                <a:solidFill>
                  <a:srgbClr val="007F86"/>
                </a:solidFill>
                <a:latin typeface="Arial"/>
                <a:ea typeface="Arial"/>
                <a:cs typeface="Arial"/>
              </a:defRPr>
            </a:defPPr>
            <a:lvl1pPr>
              <a:defRPr sz="2250" b="1">
                <a:solidFill>
                  <a:srgbClr val="007F86"/>
                </a:solidFill>
                <a:latin typeface="Arial"/>
                <a:ea typeface="Arial"/>
                <a:cs typeface="Arial"/>
              </a:defRPr>
            </a:lvl1pPr>
            <a:lvl2pPr>
              <a:defRPr sz="2250" b="1">
                <a:solidFill>
                  <a:srgbClr val="007F86"/>
                </a:solidFill>
                <a:latin typeface="Arial"/>
                <a:ea typeface="Arial"/>
                <a:cs typeface="Arial"/>
              </a:defRPr>
            </a:lvl2pPr>
            <a:lvl3pPr>
              <a:defRPr sz="2250" b="1">
                <a:solidFill>
                  <a:srgbClr val="007F86"/>
                </a:solidFill>
                <a:latin typeface="Arial"/>
                <a:ea typeface="Arial"/>
                <a:cs typeface="Arial"/>
              </a:defRPr>
            </a:lvl3pPr>
            <a:lvl4pPr>
              <a:defRPr sz="2250" b="1">
                <a:solidFill>
                  <a:srgbClr val="007F86"/>
                </a:solidFill>
                <a:latin typeface="Arial"/>
                <a:ea typeface="Arial"/>
                <a:cs typeface="Arial"/>
              </a:defRPr>
            </a:lvl4pPr>
            <a:lvl5pPr>
              <a:defRPr sz="2250" b="1">
                <a:solidFill>
                  <a:srgbClr val="007F86"/>
                </a:solidFill>
                <a:latin typeface="Arial"/>
                <a:ea typeface="Arial"/>
                <a:cs typeface="Arial"/>
              </a:defRPr>
            </a:lvl5pPr>
            <a:lvl6pPr>
              <a:defRPr sz="2250" b="1">
                <a:solidFill>
                  <a:srgbClr val="007F86"/>
                </a:solidFill>
                <a:latin typeface="Arial"/>
                <a:ea typeface="Arial"/>
                <a:cs typeface="Arial"/>
              </a:defRPr>
            </a:lvl6pPr>
            <a:lvl7pPr>
              <a:defRPr sz="2250" b="1">
                <a:solidFill>
                  <a:srgbClr val="007F86"/>
                </a:solidFill>
                <a:latin typeface="Arial"/>
                <a:ea typeface="Arial"/>
                <a:cs typeface="Arial"/>
              </a:defRPr>
            </a:lvl7pPr>
            <a:lvl8pPr>
              <a:defRPr sz="2250" b="1">
                <a:solidFill>
                  <a:srgbClr val="007F86"/>
                </a:solidFill>
                <a:latin typeface="Arial"/>
                <a:ea typeface="Arial"/>
                <a:cs typeface="Arial"/>
              </a:defRPr>
            </a:lvl8pPr>
            <a:lvl9pPr>
              <a:defRPr sz="2250" b="1">
                <a:solidFill>
                  <a:srgbClr val="007F86"/>
                </a:solidFill>
                <a:latin typeface="Arial"/>
                <a:ea typeface="Arial"/>
                <a:cs typeface="Arial"/>
              </a:defRPr>
            </a:lvl9pPr>
          </a:lstStyle>
          <a:p xmlns:a="http://schemas.openxmlformats.org/drawingml/2006/main">
            <a:pPr>
              <a:defRPr sz="2250" b="1">
                <a:solidFill>
                  <a:srgbClr val="007F86"/>
                </a:solidFill>
                <a:latin typeface="Arial"/>
                <a:ea typeface="Arial"/>
                <a:cs typeface="Arial"/>
              </a:defRPr>
            </a:pPr>
            <a:r>
              <a:rPr sz="2250" b="1">
                <a:solidFill>
                  <a:srgbClr val="007F86"/>
                </a:solidFill>
                <a:latin typeface="Arial"/>
                <a:ea typeface="Arial"/>
                <a:cs typeface="Arial"/>
              </a:rPr>
              <a:t>Six selected vehicles</a:t>
            </a:r>
          </a:p>
        </p:txBody>
      </p:sp>
      <p:sp>
        <p:nvSpPr>
          <p:cNvPr id="7" name="text-5">
            <a:extLst xmlns:a="http://schemas.openxmlformats.org/drawingml/2006/main">
              <a:ext uri="{FF2B5EF4-FFF2-40B4-BE49-F238E27FC236}">
                <a16:creationId xmlns:a16="http://schemas.microsoft.com/office/drawing/2014/main" id="{C5A66C1D-83F0-46D8-AEC3-CBA5234A4DE7}"/>
              </a:ext>
            </a:extLst>
          </p:cNvPr>
          <p:cNvSpPr>
            <a:spLocks xmlns:a="http://schemas.openxmlformats.org/drawingml/2006/main" noGrp="1"/>
          </p:cNvSpPr>
          <p:nvPr/>
        </p:nvSpPr>
        <p:spPr>
          <a:xfrm xmlns:a="http://schemas.openxmlformats.org/drawingml/2006/main">
            <a:off x="419100" y="2590800"/>
            <a:ext cx="3000375" cy="1428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950" b="0">
                <a:solidFill>
                  <a:srgbClr val="10283F"/>
                </a:solidFill>
                <a:latin typeface="Arial"/>
                <a:ea typeface="Arial"/>
                <a:cs typeface="Arial"/>
              </a:defRPr>
            </a:defPPr>
            <a:lvl1pPr>
              <a:defRPr sz="1950" b="0">
                <a:solidFill>
                  <a:srgbClr val="10283F"/>
                </a:solidFill>
                <a:latin typeface="Arial"/>
                <a:ea typeface="Arial"/>
                <a:cs typeface="Arial"/>
              </a:defRPr>
            </a:lvl1pPr>
            <a:lvl2pPr>
              <a:defRPr sz="1950" b="0">
                <a:solidFill>
                  <a:srgbClr val="10283F"/>
                </a:solidFill>
                <a:latin typeface="Arial"/>
                <a:ea typeface="Arial"/>
                <a:cs typeface="Arial"/>
              </a:defRPr>
            </a:lvl2pPr>
            <a:lvl3pPr>
              <a:defRPr sz="1950" b="0">
                <a:solidFill>
                  <a:srgbClr val="10283F"/>
                </a:solidFill>
                <a:latin typeface="Arial"/>
                <a:ea typeface="Arial"/>
                <a:cs typeface="Arial"/>
              </a:defRPr>
            </a:lvl3pPr>
            <a:lvl4pPr>
              <a:defRPr sz="1950" b="0">
                <a:solidFill>
                  <a:srgbClr val="10283F"/>
                </a:solidFill>
                <a:latin typeface="Arial"/>
                <a:ea typeface="Arial"/>
                <a:cs typeface="Arial"/>
              </a:defRPr>
            </a:lvl4pPr>
            <a:lvl5pPr>
              <a:defRPr sz="1950" b="0">
                <a:solidFill>
                  <a:srgbClr val="10283F"/>
                </a:solidFill>
                <a:latin typeface="Arial"/>
                <a:ea typeface="Arial"/>
                <a:cs typeface="Arial"/>
              </a:defRPr>
            </a:lvl5pPr>
            <a:lvl6pPr>
              <a:defRPr sz="1950" b="0">
                <a:solidFill>
                  <a:srgbClr val="10283F"/>
                </a:solidFill>
                <a:latin typeface="Arial"/>
                <a:ea typeface="Arial"/>
                <a:cs typeface="Arial"/>
              </a:defRPr>
            </a:lvl6pPr>
            <a:lvl7pPr>
              <a:defRPr sz="1950" b="0">
                <a:solidFill>
                  <a:srgbClr val="10283F"/>
                </a:solidFill>
                <a:latin typeface="Arial"/>
                <a:ea typeface="Arial"/>
                <a:cs typeface="Arial"/>
              </a:defRPr>
            </a:lvl7pPr>
            <a:lvl8pPr>
              <a:defRPr sz="1950" b="0">
                <a:solidFill>
                  <a:srgbClr val="10283F"/>
                </a:solidFill>
                <a:latin typeface="Arial"/>
                <a:ea typeface="Arial"/>
                <a:cs typeface="Arial"/>
              </a:defRPr>
            </a:lvl8pPr>
            <a:lvl9pPr>
              <a:defRPr sz="1950" b="0">
                <a:solidFill>
                  <a:srgbClr val="10283F"/>
                </a:solidFill>
                <a:latin typeface="Arial"/>
                <a:ea typeface="Arial"/>
                <a:cs typeface="Arial"/>
              </a:defRPr>
            </a:lvl9pPr>
          </a:lstStyle>
          <a:p xmlns:a="http://schemas.openxmlformats.org/drawingml/2006/main">
            <a:pPr>
              <a:defRPr sz="1950" b="0">
                <a:solidFill>
                  <a:srgbClr val="10283F"/>
                </a:solidFill>
                <a:latin typeface="Arial"/>
                <a:ea typeface="Arial"/>
                <a:cs typeface="Arial"/>
              </a:defRPr>
            </a:pPr>
            <a:r>
              <a:rPr sz="1950" b="0">
                <a:solidFill>
                  <a:srgbClr val="10283F"/>
                </a:solidFill>
                <a:latin typeface="Arial"/>
                <a:ea typeface="Arial"/>
                <a:cs typeface="Arial"/>
              </a:rPr>
              <a:t>Individual polygons distinguish adjacent vehicles and follow visible boundaries.</a:t>
            </a:r>
          </a:p>
        </p:txBody>
      </p:sp>
      <p:sp>
        <p:nvSpPr>
          <p:cNvPr id="8" name="text-6">
            <a:extLst xmlns:a="http://schemas.openxmlformats.org/drawingml/2006/main">
              <a:ext uri="{FF2B5EF4-FFF2-40B4-BE49-F238E27FC236}">
                <a16:creationId xmlns:a16="http://schemas.microsoft.com/office/drawing/2014/main" id="{A8618EEB-0C6A-4067-B9AF-A73DD4C918AD}"/>
              </a:ext>
            </a:extLst>
          </p:cNvPr>
          <p:cNvSpPr>
            <a:spLocks xmlns:a="http://schemas.openxmlformats.org/drawingml/2006/main" noGrp="1"/>
          </p:cNvSpPr>
          <p:nvPr/>
        </p:nvSpPr>
        <p:spPr>
          <a:xfrm xmlns:a="http://schemas.openxmlformats.org/drawingml/2006/main">
            <a:off x="419100" y="4514850"/>
            <a:ext cx="3000375" cy="1428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725" b="0">
                <a:solidFill>
                  <a:srgbClr val="526779"/>
                </a:solidFill>
                <a:latin typeface="Arial"/>
                <a:ea typeface="Arial"/>
                <a:cs typeface="Arial"/>
              </a:defRPr>
            </a:defPPr>
            <a:lvl1pPr>
              <a:defRPr sz="1725" b="0">
                <a:solidFill>
                  <a:srgbClr val="526779"/>
                </a:solidFill>
                <a:latin typeface="Arial"/>
                <a:ea typeface="Arial"/>
                <a:cs typeface="Arial"/>
              </a:defRPr>
            </a:lvl1pPr>
            <a:lvl2pPr>
              <a:defRPr sz="1725" b="0">
                <a:solidFill>
                  <a:srgbClr val="526779"/>
                </a:solidFill>
                <a:latin typeface="Arial"/>
                <a:ea typeface="Arial"/>
                <a:cs typeface="Arial"/>
              </a:defRPr>
            </a:lvl2pPr>
            <a:lvl3pPr>
              <a:defRPr sz="1725" b="0">
                <a:solidFill>
                  <a:srgbClr val="526779"/>
                </a:solidFill>
                <a:latin typeface="Arial"/>
                <a:ea typeface="Arial"/>
                <a:cs typeface="Arial"/>
              </a:defRPr>
            </a:lvl3pPr>
            <a:lvl4pPr>
              <a:defRPr sz="1725" b="0">
                <a:solidFill>
                  <a:srgbClr val="526779"/>
                </a:solidFill>
                <a:latin typeface="Arial"/>
                <a:ea typeface="Arial"/>
                <a:cs typeface="Arial"/>
              </a:defRPr>
            </a:lvl4pPr>
            <a:lvl5pPr>
              <a:defRPr sz="1725" b="0">
                <a:solidFill>
                  <a:srgbClr val="526779"/>
                </a:solidFill>
                <a:latin typeface="Arial"/>
                <a:ea typeface="Arial"/>
                <a:cs typeface="Arial"/>
              </a:defRPr>
            </a:lvl5pPr>
            <a:lvl6pPr>
              <a:defRPr sz="1725" b="0">
                <a:solidFill>
                  <a:srgbClr val="526779"/>
                </a:solidFill>
                <a:latin typeface="Arial"/>
                <a:ea typeface="Arial"/>
                <a:cs typeface="Arial"/>
              </a:defRPr>
            </a:lvl6pPr>
            <a:lvl7pPr>
              <a:defRPr sz="1725" b="0">
                <a:solidFill>
                  <a:srgbClr val="526779"/>
                </a:solidFill>
                <a:latin typeface="Arial"/>
                <a:ea typeface="Arial"/>
                <a:cs typeface="Arial"/>
              </a:defRPr>
            </a:lvl7pPr>
            <a:lvl8pPr>
              <a:defRPr sz="1725" b="0">
                <a:solidFill>
                  <a:srgbClr val="526779"/>
                </a:solidFill>
                <a:latin typeface="Arial"/>
                <a:ea typeface="Arial"/>
                <a:cs typeface="Arial"/>
              </a:defRPr>
            </a:lvl8pPr>
            <a:lvl9pPr>
              <a:defRPr sz="1725" b="0">
                <a:solidFill>
                  <a:srgbClr val="526779"/>
                </a:solidFill>
                <a:latin typeface="Arial"/>
                <a:ea typeface="Arial"/>
                <a:cs typeface="Arial"/>
              </a:defRPr>
            </a:lvl9pPr>
          </a:lstStyle>
          <a:p xmlns:a="http://schemas.openxmlformats.org/drawingml/2006/main">
            <a:pPr>
              <a:defRPr sz="1725" b="0">
                <a:solidFill>
                  <a:srgbClr val="526779"/>
                </a:solidFill>
                <a:latin typeface="Arial"/>
                <a:ea typeface="Arial"/>
                <a:cs typeface="Arial"/>
              </a:defRPr>
            </a:pPr>
            <a:r>
              <a:rPr sz="1725" b="0">
                <a:solidFill>
                  <a:srgbClr val="526779"/>
                </a:solidFill>
                <a:latin typeface="Arial"/>
                <a:ea typeface="Arial"/>
                <a:cs typeface="Arial"/>
              </a:rPr>
              <a:t>Scope: the distant left car and the partial vehicle at the far-right edge remain unlabelled.</a:t>
            </a:r>
          </a:p>
        </p:txBody>
      </p:sp>
    </p:spTree>
    <p:extLst>
      <p:ext uri="{BB962C8B-B14F-4D97-AF65-F5344CB8AC3E}">
        <p14:creationId xmlns:p14="http://schemas.microsoft.com/office/powerpoint/2010/main" val="573484982"/>
      </p:ext>
    </p:extLst>
  </p:cSld>
</p:sld>
</file>

<file path=ppt/slides/slide3.xml><?xml version="1.0" encoding="utf-8"?>
<p:sld xmlns:p="http://schemas.openxmlformats.org/presentationml/2006/main">
  <p:cSld>
    <p:bg>
      <p:bgPr>
        <a:solidFill xmlns:a="http://schemas.openxmlformats.org/drawingml/2006/main">
          <a:srgbClr val="FCFDFD"/>
        </a:solidFill>
      </p:bgPr>
    </p:bg>
    <p:spTree>
      <p:nvGrpSpPr>
        <p:cNvPr id="1" name=""/>
        <p:cNvGrpSpPr/>
        <p:nvPr/>
      </p:nvGrpSpPr>
      <p:grpSpPr>
        <a:xfrm xmlns:a="http://schemas.openxmlformats.org/drawingml/2006/main"/>
      </p:grpSpPr>
      <p:sp>
        <p:nvSpPr>
          <p:cNvPr id="20" name="text-0">
            <a:extLst xmlns:a="http://schemas.openxmlformats.org/drawingml/2006/main">
              <a:ext uri="{FF2B5EF4-FFF2-40B4-BE49-F238E27FC236}">
                <a16:creationId xmlns:a16="http://schemas.microsoft.com/office/drawing/2014/main" id="{9D9C0214-82E3-491D-AC80-8A3FACD95F45}"/>
              </a:ext>
            </a:extLst>
          </p:cNvPr>
          <p:cNvSpPr>
            <a:spLocks xmlns:a="http://schemas.openxmlformats.org/drawingml/2006/main" noGrp="1"/>
          </p:cNvSpPr>
          <p:nvPr/>
        </p:nvSpPr>
        <p:spPr>
          <a:xfrm xmlns:a="http://schemas.openxmlformats.org/drawingml/2006/main">
            <a:off x="419100" y="219075"/>
            <a:ext cx="857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350" b="1">
                <a:solidFill>
                  <a:srgbClr val="007F86"/>
                </a:solidFill>
                <a:latin typeface="Arial"/>
                <a:ea typeface="Arial"/>
                <a:cs typeface="Arial"/>
              </a:defRPr>
            </a:defPPr>
            <a:lvl1pPr>
              <a:defRPr sz="1350" b="1">
                <a:solidFill>
                  <a:srgbClr val="007F86"/>
                </a:solidFill>
                <a:latin typeface="Arial"/>
                <a:ea typeface="Arial"/>
                <a:cs typeface="Arial"/>
              </a:defRPr>
            </a:lvl1pPr>
            <a:lvl2pPr>
              <a:defRPr sz="1350" b="1">
                <a:solidFill>
                  <a:srgbClr val="007F86"/>
                </a:solidFill>
                <a:latin typeface="Arial"/>
                <a:ea typeface="Arial"/>
                <a:cs typeface="Arial"/>
              </a:defRPr>
            </a:lvl2pPr>
            <a:lvl3pPr>
              <a:defRPr sz="1350" b="1">
                <a:solidFill>
                  <a:srgbClr val="007F86"/>
                </a:solidFill>
                <a:latin typeface="Arial"/>
                <a:ea typeface="Arial"/>
                <a:cs typeface="Arial"/>
              </a:defRPr>
            </a:lvl3pPr>
            <a:lvl4pPr>
              <a:defRPr sz="1350" b="1">
                <a:solidFill>
                  <a:srgbClr val="007F86"/>
                </a:solidFill>
                <a:latin typeface="Arial"/>
                <a:ea typeface="Arial"/>
                <a:cs typeface="Arial"/>
              </a:defRPr>
            </a:lvl4pPr>
            <a:lvl5pPr>
              <a:defRPr sz="1350" b="1">
                <a:solidFill>
                  <a:srgbClr val="007F86"/>
                </a:solidFill>
                <a:latin typeface="Arial"/>
                <a:ea typeface="Arial"/>
                <a:cs typeface="Arial"/>
              </a:defRPr>
            </a:lvl5pPr>
            <a:lvl6pPr>
              <a:defRPr sz="1350" b="1">
                <a:solidFill>
                  <a:srgbClr val="007F86"/>
                </a:solidFill>
                <a:latin typeface="Arial"/>
                <a:ea typeface="Arial"/>
                <a:cs typeface="Arial"/>
              </a:defRPr>
            </a:lvl6pPr>
            <a:lvl7pPr>
              <a:defRPr sz="1350" b="1">
                <a:solidFill>
                  <a:srgbClr val="007F86"/>
                </a:solidFill>
                <a:latin typeface="Arial"/>
                <a:ea typeface="Arial"/>
                <a:cs typeface="Arial"/>
              </a:defRPr>
            </a:lvl7pPr>
            <a:lvl8pPr>
              <a:defRPr sz="1350" b="1">
                <a:solidFill>
                  <a:srgbClr val="007F86"/>
                </a:solidFill>
                <a:latin typeface="Arial"/>
                <a:ea typeface="Arial"/>
                <a:cs typeface="Arial"/>
              </a:defRPr>
            </a:lvl8pPr>
            <a:lvl9pPr>
              <a:defRPr sz="1350" b="1">
                <a:solidFill>
                  <a:srgbClr val="007F86"/>
                </a:solidFill>
                <a:latin typeface="Arial"/>
                <a:ea typeface="Arial"/>
                <a:cs typeface="Arial"/>
              </a:defRPr>
            </a:lvl9pPr>
          </a:lstStyle>
          <a:p xmlns:a="http://schemas.openxmlformats.org/drawingml/2006/main">
            <a:pPr>
              <a:defRPr sz="1350" b="1">
                <a:solidFill>
                  <a:srgbClr val="007F86"/>
                </a:solidFill>
                <a:latin typeface="Arial"/>
                <a:ea typeface="Arial"/>
                <a:cs typeface="Arial"/>
              </a:defRPr>
            </a:pPr>
            <a:r>
              <a:rPr sz="1350" b="1">
                <a:solidFill>
                  <a:srgbClr val="007F86"/>
                </a:solidFill>
                <a:latin typeface="Arial"/>
                <a:ea typeface="Arial"/>
                <a:cs typeface="Arial"/>
              </a:rPr>
              <a:t>IA DATA SOLUTIONS</a:t>
            </a:r>
          </a:p>
        </p:txBody>
      </p:sp>
      <p:sp>
        <p:nvSpPr>
          <p:cNvPr id="2" name="text-1">
            <a:extLst xmlns:a="http://schemas.openxmlformats.org/drawingml/2006/main">
              <a:ext uri="{FF2B5EF4-FFF2-40B4-BE49-F238E27FC236}">
                <a16:creationId xmlns:a16="http://schemas.microsoft.com/office/drawing/2014/main" id="{2211BC1B-A044-428C-A0FC-4546AD1AE1A6}"/>
              </a:ext>
            </a:extLst>
          </p:cNvPr>
          <p:cNvSpPr>
            <a:spLocks xmlns:a="http://schemas.openxmlformats.org/drawingml/2006/main" noGrp="1"/>
          </p:cNvSpPr>
          <p:nvPr/>
        </p:nvSpPr>
        <p:spPr>
          <a:xfrm xmlns:a="http://schemas.openxmlformats.org/drawingml/2006/main">
            <a:off x="419100" y="619125"/>
            <a:ext cx="113538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3000" b="1">
                <a:solidFill>
                  <a:srgbClr val="10283F"/>
                </a:solidFill>
                <a:latin typeface="Arial"/>
                <a:ea typeface="Arial"/>
                <a:cs typeface="Arial"/>
              </a:defRPr>
            </a:defPPr>
            <a:lvl1pPr>
              <a:defRPr sz="3000" b="1">
                <a:solidFill>
                  <a:srgbClr val="10283F"/>
                </a:solidFill>
                <a:latin typeface="Arial"/>
                <a:ea typeface="Arial"/>
                <a:cs typeface="Arial"/>
              </a:defRPr>
            </a:lvl1pPr>
            <a:lvl2pPr>
              <a:defRPr sz="3000" b="1">
                <a:solidFill>
                  <a:srgbClr val="10283F"/>
                </a:solidFill>
                <a:latin typeface="Arial"/>
                <a:ea typeface="Arial"/>
                <a:cs typeface="Arial"/>
              </a:defRPr>
            </a:lvl2pPr>
            <a:lvl3pPr>
              <a:defRPr sz="3000" b="1">
                <a:solidFill>
                  <a:srgbClr val="10283F"/>
                </a:solidFill>
                <a:latin typeface="Arial"/>
                <a:ea typeface="Arial"/>
                <a:cs typeface="Arial"/>
              </a:defRPr>
            </a:lvl3pPr>
            <a:lvl4pPr>
              <a:defRPr sz="3000" b="1">
                <a:solidFill>
                  <a:srgbClr val="10283F"/>
                </a:solidFill>
                <a:latin typeface="Arial"/>
                <a:ea typeface="Arial"/>
                <a:cs typeface="Arial"/>
              </a:defRPr>
            </a:lvl4pPr>
            <a:lvl5pPr>
              <a:defRPr sz="3000" b="1">
                <a:solidFill>
                  <a:srgbClr val="10283F"/>
                </a:solidFill>
                <a:latin typeface="Arial"/>
                <a:ea typeface="Arial"/>
                <a:cs typeface="Arial"/>
              </a:defRPr>
            </a:lvl5pPr>
            <a:lvl6pPr>
              <a:defRPr sz="3000" b="1">
                <a:solidFill>
                  <a:srgbClr val="10283F"/>
                </a:solidFill>
                <a:latin typeface="Arial"/>
                <a:ea typeface="Arial"/>
                <a:cs typeface="Arial"/>
              </a:defRPr>
            </a:lvl6pPr>
            <a:lvl7pPr>
              <a:defRPr sz="3000" b="1">
                <a:solidFill>
                  <a:srgbClr val="10283F"/>
                </a:solidFill>
                <a:latin typeface="Arial"/>
                <a:ea typeface="Arial"/>
                <a:cs typeface="Arial"/>
              </a:defRPr>
            </a:lvl7pPr>
            <a:lvl8pPr>
              <a:defRPr sz="3000" b="1">
                <a:solidFill>
                  <a:srgbClr val="10283F"/>
                </a:solidFill>
                <a:latin typeface="Arial"/>
                <a:ea typeface="Arial"/>
                <a:cs typeface="Arial"/>
              </a:defRPr>
            </a:lvl8pPr>
            <a:lvl9pPr>
              <a:defRPr sz="3000" b="1">
                <a:solidFill>
                  <a:srgbClr val="10283F"/>
                </a:solidFill>
                <a:latin typeface="Arial"/>
                <a:ea typeface="Arial"/>
                <a:cs typeface="Arial"/>
              </a:defRPr>
            </a:lvl9pPr>
          </a:lstStyle>
          <a:p xmlns:a="http://schemas.openxmlformats.org/drawingml/2006/main">
            <a:pPr>
              <a:defRPr sz="3000" b="1">
                <a:solidFill>
                  <a:srgbClr val="10283F"/>
                </a:solidFill>
                <a:latin typeface="Arial"/>
                <a:ea typeface="Arial"/>
                <a:cs typeface="Arial"/>
              </a:defRPr>
            </a:pPr>
            <a:r>
              <a:rPr sz="3000" b="1">
                <a:solidFill>
                  <a:srgbClr val="10283F"/>
                </a:solidFill>
                <a:latin typeface="Arial"/>
                <a:ea typeface="Arial"/>
                <a:cs typeface="Arial"/>
              </a:rPr>
              <a:t>Annotation skills demonstrated</a:t>
            </a:r>
          </a:p>
        </p:txBody>
      </p:sp>
      <p:sp>
        <p:nvSpPr>
          <p:cNvPr id="3" name="text-2">
            <a:extLst xmlns:a="http://schemas.openxmlformats.org/drawingml/2006/main">
              <a:ext uri="{FF2B5EF4-FFF2-40B4-BE49-F238E27FC236}">
                <a16:creationId xmlns:a16="http://schemas.microsoft.com/office/drawing/2014/main" id="{832F8CAD-1A61-4805-9088-3D8314B40BCC}"/>
              </a:ext>
            </a:extLst>
          </p:cNvPr>
          <p:cNvSpPr>
            <a:spLocks xmlns:a="http://schemas.openxmlformats.org/drawingml/2006/main" noGrp="1"/>
          </p:cNvSpPr>
          <p:nvPr/>
        </p:nvSpPr>
        <p:spPr>
          <a:xfrm xmlns:a="http://schemas.openxmlformats.org/drawingml/2006/main">
            <a:off x="419100" y="6496050"/>
            <a:ext cx="100012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125" b="0">
                <a:solidFill>
                  <a:srgbClr val="526779"/>
                </a:solidFill>
                <a:latin typeface="Arial"/>
                <a:ea typeface="Arial"/>
                <a:cs typeface="Arial"/>
              </a:defRPr>
            </a:defPPr>
            <a:lvl1pPr>
              <a:defRPr sz="1125" b="0">
                <a:solidFill>
                  <a:srgbClr val="526779"/>
                </a:solidFill>
                <a:latin typeface="Arial"/>
                <a:ea typeface="Arial"/>
                <a:cs typeface="Arial"/>
              </a:defRPr>
            </a:lvl1pPr>
            <a:lvl2pPr>
              <a:defRPr sz="1125" b="0">
                <a:solidFill>
                  <a:srgbClr val="526779"/>
                </a:solidFill>
                <a:latin typeface="Arial"/>
                <a:ea typeface="Arial"/>
                <a:cs typeface="Arial"/>
              </a:defRPr>
            </a:lvl2pPr>
            <a:lvl3pPr>
              <a:defRPr sz="1125" b="0">
                <a:solidFill>
                  <a:srgbClr val="526779"/>
                </a:solidFill>
                <a:latin typeface="Arial"/>
                <a:ea typeface="Arial"/>
                <a:cs typeface="Arial"/>
              </a:defRPr>
            </a:lvl3pPr>
            <a:lvl4pPr>
              <a:defRPr sz="1125" b="0">
                <a:solidFill>
                  <a:srgbClr val="526779"/>
                </a:solidFill>
                <a:latin typeface="Arial"/>
                <a:ea typeface="Arial"/>
                <a:cs typeface="Arial"/>
              </a:defRPr>
            </a:lvl4pPr>
            <a:lvl5pPr>
              <a:defRPr sz="1125" b="0">
                <a:solidFill>
                  <a:srgbClr val="526779"/>
                </a:solidFill>
                <a:latin typeface="Arial"/>
                <a:ea typeface="Arial"/>
                <a:cs typeface="Arial"/>
              </a:defRPr>
            </a:lvl5pPr>
            <a:lvl6pPr>
              <a:defRPr sz="1125" b="0">
                <a:solidFill>
                  <a:srgbClr val="526779"/>
                </a:solidFill>
                <a:latin typeface="Arial"/>
                <a:ea typeface="Arial"/>
                <a:cs typeface="Arial"/>
              </a:defRPr>
            </a:lvl6pPr>
            <a:lvl7pPr>
              <a:defRPr sz="1125" b="0">
                <a:solidFill>
                  <a:srgbClr val="526779"/>
                </a:solidFill>
                <a:latin typeface="Arial"/>
                <a:ea typeface="Arial"/>
                <a:cs typeface="Arial"/>
              </a:defRPr>
            </a:lvl7pPr>
            <a:lvl8pPr>
              <a:defRPr sz="1125" b="0">
                <a:solidFill>
                  <a:srgbClr val="526779"/>
                </a:solidFill>
                <a:latin typeface="Arial"/>
                <a:ea typeface="Arial"/>
                <a:cs typeface="Arial"/>
              </a:defRPr>
            </a:lvl8pPr>
            <a:lvl9pPr>
              <a:defRPr sz="1125" b="0">
                <a:solidFill>
                  <a:srgbClr val="526779"/>
                </a:solidFill>
                <a:latin typeface="Arial"/>
                <a:ea typeface="Arial"/>
                <a:cs typeface="Arial"/>
              </a:defRPr>
            </a:lvl9pPr>
          </a:lstStyle>
          <a:p xmlns:a="http://schemas.openxmlformats.org/drawingml/2006/main">
            <a:pPr>
              <a:defRPr sz="1125" b="0">
                <a:solidFill>
                  <a:srgbClr val="526779"/>
                </a:solidFill>
                <a:latin typeface="Arial"/>
                <a:ea typeface="Arial"/>
                <a:cs typeface="Arial"/>
              </a:defRPr>
            </a:pPr>
            <a:r>
              <a:rPr sz="1125" b="0">
                <a:solidFill>
                  <a:srgbClr val="526779"/>
                </a:solidFill>
                <a:latin typeface="Arial"/>
                <a:ea typeface="Arial"/>
                <a:cs typeface="Arial"/>
              </a:rPr>
              <a:t>CLIENT REVIEW DRAFT</a:t>
            </a:r>
          </a:p>
        </p:txBody>
      </p:sp>
      <p:sp>
        <p:nvSpPr>
          <p:cNvPr id="4" name="text-3">
            <a:extLst xmlns:a="http://schemas.openxmlformats.org/drawingml/2006/main">
              <a:ext uri="{FF2B5EF4-FFF2-40B4-BE49-F238E27FC236}">
                <a16:creationId xmlns:a16="http://schemas.microsoft.com/office/drawing/2014/main" id="{FFB4E3CA-01D4-4D45-B21A-73C83D9A7F07}"/>
              </a:ext>
            </a:extLst>
          </p:cNvPr>
          <p:cNvSpPr>
            <a:spLocks xmlns:a="http://schemas.openxmlformats.org/drawingml/2006/main" noGrp="1"/>
          </p:cNvSpPr>
          <p:nvPr/>
        </p:nvSpPr>
        <p:spPr>
          <a:xfrm xmlns:a="http://schemas.openxmlformats.org/drawingml/2006/main">
            <a:off x="11334750" y="6496050"/>
            <a:ext cx="457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200" b="0">
                <a:solidFill>
                  <a:srgbClr val="526779"/>
                </a:solidFill>
                <a:latin typeface="Arial"/>
                <a:ea typeface="Arial"/>
                <a:cs typeface="Arial"/>
              </a:defRPr>
            </a:defPPr>
            <a:lvl1pPr>
              <a:defRPr sz="1200" b="0">
                <a:solidFill>
                  <a:srgbClr val="526779"/>
                </a:solidFill>
                <a:latin typeface="Arial"/>
                <a:ea typeface="Arial"/>
                <a:cs typeface="Arial"/>
              </a:defRPr>
            </a:lvl1pPr>
            <a:lvl2pPr>
              <a:defRPr sz="1200" b="0">
                <a:solidFill>
                  <a:srgbClr val="526779"/>
                </a:solidFill>
                <a:latin typeface="Arial"/>
                <a:ea typeface="Arial"/>
                <a:cs typeface="Arial"/>
              </a:defRPr>
            </a:lvl2pPr>
            <a:lvl3pPr>
              <a:defRPr sz="1200" b="0">
                <a:solidFill>
                  <a:srgbClr val="526779"/>
                </a:solidFill>
                <a:latin typeface="Arial"/>
                <a:ea typeface="Arial"/>
                <a:cs typeface="Arial"/>
              </a:defRPr>
            </a:lvl3pPr>
            <a:lvl4pPr>
              <a:defRPr sz="1200" b="0">
                <a:solidFill>
                  <a:srgbClr val="526779"/>
                </a:solidFill>
                <a:latin typeface="Arial"/>
                <a:ea typeface="Arial"/>
                <a:cs typeface="Arial"/>
              </a:defRPr>
            </a:lvl4pPr>
            <a:lvl5pPr>
              <a:defRPr sz="1200" b="0">
                <a:solidFill>
                  <a:srgbClr val="526779"/>
                </a:solidFill>
                <a:latin typeface="Arial"/>
                <a:ea typeface="Arial"/>
                <a:cs typeface="Arial"/>
              </a:defRPr>
            </a:lvl5pPr>
            <a:lvl6pPr>
              <a:defRPr sz="1200" b="0">
                <a:solidFill>
                  <a:srgbClr val="526779"/>
                </a:solidFill>
                <a:latin typeface="Arial"/>
                <a:ea typeface="Arial"/>
                <a:cs typeface="Arial"/>
              </a:defRPr>
            </a:lvl6pPr>
            <a:lvl7pPr>
              <a:defRPr sz="1200" b="0">
                <a:solidFill>
                  <a:srgbClr val="526779"/>
                </a:solidFill>
                <a:latin typeface="Arial"/>
                <a:ea typeface="Arial"/>
                <a:cs typeface="Arial"/>
              </a:defRPr>
            </a:lvl7pPr>
            <a:lvl8pPr>
              <a:defRPr sz="1200" b="0">
                <a:solidFill>
                  <a:srgbClr val="526779"/>
                </a:solidFill>
                <a:latin typeface="Arial"/>
                <a:ea typeface="Arial"/>
                <a:cs typeface="Arial"/>
              </a:defRPr>
            </a:lvl8pPr>
            <a:lvl9pPr>
              <a:defRPr sz="1200" b="0">
                <a:solidFill>
                  <a:srgbClr val="526779"/>
                </a:solidFill>
                <a:latin typeface="Arial"/>
                <a:ea typeface="Arial"/>
                <a:cs typeface="Arial"/>
              </a:defRPr>
            </a:lvl9pPr>
          </a:lstStyle>
          <a:p xmlns:a="http://schemas.openxmlformats.org/drawingml/2006/main">
            <a:pPr>
              <a:defRPr sz="1200" b="0">
                <a:solidFill>
                  <a:srgbClr val="526779"/>
                </a:solidFill>
                <a:latin typeface="Arial"/>
                <a:ea typeface="Arial"/>
                <a:cs typeface="Arial"/>
              </a:defRPr>
            </a:pPr>
            <a:r>
              <a:rPr sz="1200" b="0">
                <a:solidFill>
                  <a:srgbClr val="526779"/>
                </a:solidFill>
                <a:latin typeface="Arial"/>
                <a:ea typeface="Arial"/>
                <a:cs typeface="Arial"/>
              </a:rPr>
              <a:t>03</a:t>
            </a:r>
          </a:p>
        </p:txBody>
      </p:sp>
      <p:sp>
        <p:nvSpPr>
          <p:cNvPr id="5" name="text-4">
            <a:extLst xmlns:a="http://schemas.openxmlformats.org/drawingml/2006/main">
              <a:ext uri="{FF2B5EF4-FFF2-40B4-BE49-F238E27FC236}">
                <a16:creationId xmlns:a16="http://schemas.microsoft.com/office/drawing/2014/main" id="{CD238A0E-153A-470E-926B-158609BBD64A}"/>
              </a:ext>
            </a:extLst>
          </p:cNvPr>
          <p:cNvSpPr>
            <a:spLocks xmlns:a="http://schemas.openxmlformats.org/drawingml/2006/main" noGrp="1"/>
          </p:cNvSpPr>
          <p:nvPr/>
        </p:nvSpPr>
        <p:spPr>
          <a:xfrm xmlns:a="http://schemas.openxmlformats.org/drawingml/2006/main">
            <a:off x="419100" y="1514475"/>
            <a:ext cx="47625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875" b="1">
                <a:solidFill>
                  <a:srgbClr val="007F86"/>
                </a:solidFill>
                <a:latin typeface="Arial"/>
                <a:ea typeface="Arial"/>
                <a:cs typeface="Arial"/>
              </a:defRPr>
            </a:defPPr>
            <a:lvl1pPr>
              <a:defRPr sz="1875" b="1">
                <a:solidFill>
                  <a:srgbClr val="007F86"/>
                </a:solidFill>
                <a:latin typeface="Arial"/>
                <a:ea typeface="Arial"/>
                <a:cs typeface="Arial"/>
              </a:defRPr>
            </a:lvl1pPr>
            <a:lvl2pPr>
              <a:defRPr sz="1875" b="1">
                <a:solidFill>
                  <a:srgbClr val="007F86"/>
                </a:solidFill>
                <a:latin typeface="Arial"/>
                <a:ea typeface="Arial"/>
                <a:cs typeface="Arial"/>
              </a:defRPr>
            </a:lvl2pPr>
            <a:lvl3pPr>
              <a:defRPr sz="1875" b="1">
                <a:solidFill>
                  <a:srgbClr val="007F86"/>
                </a:solidFill>
                <a:latin typeface="Arial"/>
                <a:ea typeface="Arial"/>
                <a:cs typeface="Arial"/>
              </a:defRPr>
            </a:lvl3pPr>
            <a:lvl4pPr>
              <a:defRPr sz="1875" b="1">
                <a:solidFill>
                  <a:srgbClr val="007F86"/>
                </a:solidFill>
                <a:latin typeface="Arial"/>
                <a:ea typeface="Arial"/>
                <a:cs typeface="Arial"/>
              </a:defRPr>
            </a:lvl4pPr>
            <a:lvl5pPr>
              <a:defRPr sz="1875" b="1">
                <a:solidFill>
                  <a:srgbClr val="007F86"/>
                </a:solidFill>
                <a:latin typeface="Arial"/>
                <a:ea typeface="Arial"/>
                <a:cs typeface="Arial"/>
              </a:defRPr>
            </a:lvl5pPr>
            <a:lvl6pPr>
              <a:defRPr sz="1875" b="1">
                <a:solidFill>
                  <a:srgbClr val="007F86"/>
                </a:solidFill>
                <a:latin typeface="Arial"/>
                <a:ea typeface="Arial"/>
                <a:cs typeface="Arial"/>
              </a:defRPr>
            </a:lvl6pPr>
            <a:lvl7pPr>
              <a:defRPr sz="1875" b="1">
                <a:solidFill>
                  <a:srgbClr val="007F86"/>
                </a:solidFill>
                <a:latin typeface="Arial"/>
                <a:ea typeface="Arial"/>
                <a:cs typeface="Arial"/>
              </a:defRPr>
            </a:lvl7pPr>
            <a:lvl8pPr>
              <a:defRPr sz="1875" b="1">
                <a:solidFill>
                  <a:srgbClr val="007F86"/>
                </a:solidFill>
                <a:latin typeface="Arial"/>
                <a:ea typeface="Arial"/>
                <a:cs typeface="Arial"/>
              </a:defRPr>
            </a:lvl8pPr>
            <a:lvl9pPr>
              <a:defRPr sz="1875" b="1">
                <a:solidFill>
                  <a:srgbClr val="007F86"/>
                </a:solidFill>
                <a:latin typeface="Arial"/>
                <a:ea typeface="Arial"/>
                <a:cs typeface="Arial"/>
              </a:defRPr>
            </a:lvl9pPr>
          </a:lstStyle>
          <a:p xmlns:a="http://schemas.openxmlformats.org/drawingml/2006/main">
            <a:pPr>
              <a:defRPr sz="1875" b="1">
                <a:solidFill>
                  <a:srgbClr val="007F86"/>
                </a:solidFill>
                <a:latin typeface="Arial"/>
                <a:ea typeface="Arial"/>
                <a:cs typeface="Arial"/>
              </a:defRPr>
            </a:pPr>
            <a:r>
              <a:rPr sz="1875" b="1">
                <a:solidFill>
                  <a:srgbClr val="007F86"/>
                </a:solidFill>
                <a:latin typeface="Arial"/>
                <a:ea typeface="Arial"/>
                <a:cs typeface="Arial"/>
              </a:rPr>
              <a:t>01</a:t>
            </a:r>
          </a:p>
        </p:txBody>
      </p:sp>
      <p:sp>
        <p:nvSpPr>
          <p:cNvPr id="6" name="text-5">
            <a:extLst xmlns:a="http://schemas.openxmlformats.org/drawingml/2006/main">
              <a:ext uri="{FF2B5EF4-FFF2-40B4-BE49-F238E27FC236}">
                <a16:creationId xmlns:a16="http://schemas.microsoft.com/office/drawing/2014/main" id="{7FADDF06-4BDA-4532-AE27-52479DCAC54D}"/>
              </a:ext>
            </a:extLst>
          </p:cNvPr>
          <p:cNvSpPr>
            <a:spLocks xmlns:a="http://schemas.openxmlformats.org/drawingml/2006/main" noGrp="1"/>
          </p:cNvSpPr>
          <p:nvPr/>
        </p:nvSpPr>
        <p:spPr>
          <a:xfrm xmlns:a="http://schemas.openxmlformats.org/drawingml/2006/main">
            <a:off x="1066800" y="1514475"/>
            <a:ext cx="504825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100" b="1">
                <a:solidFill>
                  <a:srgbClr val="10283F"/>
                </a:solidFill>
                <a:latin typeface="Arial"/>
                <a:ea typeface="Arial"/>
                <a:cs typeface="Arial"/>
              </a:defRPr>
            </a:defPPr>
            <a:lvl1pPr>
              <a:defRPr sz="2100" b="1">
                <a:solidFill>
                  <a:srgbClr val="10283F"/>
                </a:solidFill>
                <a:latin typeface="Arial"/>
                <a:ea typeface="Arial"/>
                <a:cs typeface="Arial"/>
              </a:defRPr>
            </a:lvl1pPr>
            <a:lvl2pPr>
              <a:defRPr sz="2100" b="1">
                <a:solidFill>
                  <a:srgbClr val="10283F"/>
                </a:solidFill>
                <a:latin typeface="Arial"/>
                <a:ea typeface="Arial"/>
                <a:cs typeface="Arial"/>
              </a:defRPr>
            </a:lvl2pPr>
            <a:lvl3pPr>
              <a:defRPr sz="2100" b="1">
                <a:solidFill>
                  <a:srgbClr val="10283F"/>
                </a:solidFill>
                <a:latin typeface="Arial"/>
                <a:ea typeface="Arial"/>
                <a:cs typeface="Arial"/>
              </a:defRPr>
            </a:lvl3pPr>
            <a:lvl4pPr>
              <a:defRPr sz="2100" b="1">
                <a:solidFill>
                  <a:srgbClr val="10283F"/>
                </a:solidFill>
                <a:latin typeface="Arial"/>
                <a:ea typeface="Arial"/>
                <a:cs typeface="Arial"/>
              </a:defRPr>
            </a:lvl4pPr>
            <a:lvl5pPr>
              <a:defRPr sz="2100" b="1">
                <a:solidFill>
                  <a:srgbClr val="10283F"/>
                </a:solidFill>
                <a:latin typeface="Arial"/>
                <a:ea typeface="Arial"/>
                <a:cs typeface="Arial"/>
              </a:defRPr>
            </a:lvl5pPr>
            <a:lvl6pPr>
              <a:defRPr sz="2100" b="1">
                <a:solidFill>
                  <a:srgbClr val="10283F"/>
                </a:solidFill>
                <a:latin typeface="Arial"/>
                <a:ea typeface="Arial"/>
                <a:cs typeface="Arial"/>
              </a:defRPr>
            </a:lvl6pPr>
            <a:lvl7pPr>
              <a:defRPr sz="2100" b="1">
                <a:solidFill>
                  <a:srgbClr val="10283F"/>
                </a:solidFill>
                <a:latin typeface="Arial"/>
                <a:ea typeface="Arial"/>
                <a:cs typeface="Arial"/>
              </a:defRPr>
            </a:lvl7pPr>
            <a:lvl8pPr>
              <a:defRPr sz="2100" b="1">
                <a:solidFill>
                  <a:srgbClr val="10283F"/>
                </a:solidFill>
                <a:latin typeface="Arial"/>
                <a:ea typeface="Arial"/>
                <a:cs typeface="Arial"/>
              </a:defRPr>
            </a:lvl8pPr>
            <a:lvl9pPr>
              <a:defRPr sz="2100" b="1">
                <a:solidFill>
                  <a:srgbClr val="10283F"/>
                </a:solidFill>
                <a:latin typeface="Arial"/>
                <a:ea typeface="Arial"/>
                <a:cs typeface="Arial"/>
              </a:defRPr>
            </a:lvl9pPr>
          </a:lstStyle>
          <a:p xmlns:a="http://schemas.openxmlformats.org/drawingml/2006/main">
            <a:pPr>
              <a:defRPr sz="2100" b="1">
                <a:solidFill>
                  <a:srgbClr val="10283F"/>
                </a:solidFill>
                <a:latin typeface="Arial"/>
                <a:ea typeface="Arial"/>
                <a:cs typeface="Arial"/>
              </a:defRPr>
            </a:pPr>
            <a:r>
              <a:rPr sz="2100" b="1">
                <a:solidFill>
                  <a:srgbClr val="10283F"/>
                </a:solidFill>
                <a:latin typeface="Arial"/>
                <a:ea typeface="Arial"/>
                <a:cs typeface="Arial"/>
              </a:rPr>
              <a:t>Contour tracing</a:t>
            </a:r>
          </a:p>
        </p:txBody>
      </p:sp>
      <p:sp>
        <p:nvSpPr>
          <p:cNvPr id="7" name="text-6">
            <a:extLst xmlns:a="http://schemas.openxmlformats.org/drawingml/2006/main">
              <a:ext uri="{FF2B5EF4-FFF2-40B4-BE49-F238E27FC236}">
                <a16:creationId xmlns:a16="http://schemas.microsoft.com/office/drawing/2014/main" id="{5A47D034-0EC0-4D15-85E1-2343FB79C1C3}"/>
              </a:ext>
            </a:extLst>
          </p:cNvPr>
          <p:cNvSpPr>
            <a:spLocks xmlns:a="http://schemas.openxmlformats.org/drawingml/2006/main" noGrp="1"/>
          </p:cNvSpPr>
          <p:nvPr/>
        </p:nvSpPr>
        <p:spPr>
          <a:xfrm xmlns:a="http://schemas.openxmlformats.org/drawingml/2006/main">
            <a:off x="1066800" y="1933575"/>
            <a:ext cx="4953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725" b="0">
                <a:solidFill>
                  <a:srgbClr val="526779"/>
                </a:solidFill>
                <a:latin typeface="Arial"/>
                <a:ea typeface="Arial"/>
                <a:cs typeface="Arial"/>
              </a:defRPr>
            </a:defPPr>
            <a:lvl1pPr>
              <a:defRPr sz="1725" b="0">
                <a:solidFill>
                  <a:srgbClr val="526779"/>
                </a:solidFill>
                <a:latin typeface="Arial"/>
                <a:ea typeface="Arial"/>
                <a:cs typeface="Arial"/>
              </a:defRPr>
            </a:lvl1pPr>
            <a:lvl2pPr>
              <a:defRPr sz="1725" b="0">
                <a:solidFill>
                  <a:srgbClr val="526779"/>
                </a:solidFill>
                <a:latin typeface="Arial"/>
                <a:ea typeface="Arial"/>
                <a:cs typeface="Arial"/>
              </a:defRPr>
            </a:lvl2pPr>
            <a:lvl3pPr>
              <a:defRPr sz="1725" b="0">
                <a:solidFill>
                  <a:srgbClr val="526779"/>
                </a:solidFill>
                <a:latin typeface="Arial"/>
                <a:ea typeface="Arial"/>
                <a:cs typeface="Arial"/>
              </a:defRPr>
            </a:lvl3pPr>
            <a:lvl4pPr>
              <a:defRPr sz="1725" b="0">
                <a:solidFill>
                  <a:srgbClr val="526779"/>
                </a:solidFill>
                <a:latin typeface="Arial"/>
                <a:ea typeface="Arial"/>
                <a:cs typeface="Arial"/>
              </a:defRPr>
            </a:lvl4pPr>
            <a:lvl5pPr>
              <a:defRPr sz="1725" b="0">
                <a:solidFill>
                  <a:srgbClr val="526779"/>
                </a:solidFill>
                <a:latin typeface="Arial"/>
                <a:ea typeface="Arial"/>
                <a:cs typeface="Arial"/>
              </a:defRPr>
            </a:lvl5pPr>
            <a:lvl6pPr>
              <a:defRPr sz="1725" b="0">
                <a:solidFill>
                  <a:srgbClr val="526779"/>
                </a:solidFill>
                <a:latin typeface="Arial"/>
                <a:ea typeface="Arial"/>
                <a:cs typeface="Arial"/>
              </a:defRPr>
            </a:lvl6pPr>
            <a:lvl7pPr>
              <a:defRPr sz="1725" b="0">
                <a:solidFill>
                  <a:srgbClr val="526779"/>
                </a:solidFill>
                <a:latin typeface="Arial"/>
                <a:ea typeface="Arial"/>
                <a:cs typeface="Arial"/>
              </a:defRPr>
            </a:lvl7pPr>
            <a:lvl8pPr>
              <a:defRPr sz="1725" b="0">
                <a:solidFill>
                  <a:srgbClr val="526779"/>
                </a:solidFill>
                <a:latin typeface="Arial"/>
                <a:ea typeface="Arial"/>
                <a:cs typeface="Arial"/>
              </a:defRPr>
            </a:lvl8pPr>
            <a:lvl9pPr>
              <a:defRPr sz="1725" b="0">
                <a:solidFill>
                  <a:srgbClr val="526779"/>
                </a:solidFill>
                <a:latin typeface="Arial"/>
                <a:ea typeface="Arial"/>
                <a:cs typeface="Arial"/>
              </a:defRPr>
            </a:lvl9pPr>
          </a:lstStyle>
          <a:p xmlns:a="http://schemas.openxmlformats.org/drawingml/2006/main">
            <a:pPr>
              <a:defRPr sz="1725" b="0">
                <a:solidFill>
                  <a:srgbClr val="526779"/>
                </a:solidFill>
                <a:latin typeface="Arial"/>
                <a:ea typeface="Arial"/>
                <a:cs typeface="Arial"/>
              </a:defRPr>
            </a:pPr>
            <a:r>
              <a:rPr sz="1725" b="0">
                <a:solidFill>
                  <a:srgbClr val="526779"/>
                </a:solidFill>
                <a:latin typeface="Arial"/>
                <a:ea typeface="Arial"/>
                <a:cs typeface="Arial"/>
              </a:rPr>
              <a:t>Points follow changes in the visible vehicle silhouette.</a:t>
            </a:r>
          </a:p>
        </p:txBody>
      </p:sp>
      <p:sp>
        <p:nvSpPr>
          <p:cNvPr id="8" name="text-7">
            <a:extLst xmlns:a="http://schemas.openxmlformats.org/drawingml/2006/main">
              <a:ext uri="{FF2B5EF4-FFF2-40B4-BE49-F238E27FC236}">
                <a16:creationId xmlns:a16="http://schemas.microsoft.com/office/drawing/2014/main" id="{7B66EFB1-CFE0-4EA4-8BEA-2323F62A61C8}"/>
              </a:ext>
            </a:extLst>
          </p:cNvPr>
          <p:cNvSpPr>
            <a:spLocks xmlns:a="http://schemas.openxmlformats.org/drawingml/2006/main" noGrp="1"/>
          </p:cNvSpPr>
          <p:nvPr/>
        </p:nvSpPr>
        <p:spPr>
          <a:xfrm xmlns:a="http://schemas.openxmlformats.org/drawingml/2006/main">
            <a:off x="419100" y="2638425"/>
            <a:ext cx="47625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875" b="1">
                <a:solidFill>
                  <a:srgbClr val="007F86"/>
                </a:solidFill>
                <a:latin typeface="Arial"/>
                <a:ea typeface="Arial"/>
                <a:cs typeface="Arial"/>
              </a:defRPr>
            </a:defPPr>
            <a:lvl1pPr>
              <a:defRPr sz="1875" b="1">
                <a:solidFill>
                  <a:srgbClr val="007F86"/>
                </a:solidFill>
                <a:latin typeface="Arial"/>
                <a:ea typeface="Arial"/>
                <a:cs typeface="Arial"/>
              </a:defRPr>
            </a:lvl1pPr>
            <a:lvl2pPr>
              <a:defRPr sz="1875" b="1">
                <a:solidFill>
                  <a:srgbClr val="007F86"/>
                </a:solidFill>
                <a:latin typeface="Arial"/>
                <a:ea typeface="Arial"/>
                <a:cs typeface="Arial"/>
              </a:defRPr>
            </a:lvl2pPr>
            <a:lvl3pPr>
              <a:defRPr sz="1875" b="1">
                <a:solidFill>
                  <a:srgbClr val="007F86"/>
                </a:solidFill>
                <a:latin typeface="Arial"/>
                <a:ea typeface="Arial"/>
                <a:cs typeface="Arial"/>
              </a:defRPr>
            </a:lvl3pPr>
            <a:lvl4pPr>
              <a:defRPr sz="1875" b="1">
                <a:solidFill>
                  <a:srgbClr val="007F86"/>
                </a:solidFill>
                <a:latin typeface="Arial"/>
                <a:ea typeface="Arial"/>
                <a:cs typeface="Arial"/>
              </a:defRPr>
            </a:lvl4pPr>
            <a:lvl5pPr>
              <a:defRPr sz="1875" b="1">
                <a:solidFill>
                  <a:srgbClr val="007F86"/>
                </a:solidFill>
                <a:latin typeface="Arial"/>
                <a:ea typeface="Arial"/>
                <a:cs typeface="Arial"/>
              </a:defRPr>
            </a:lvl5pPr>
            <a:lvl6pPr>
              <a:defRPr sz="1875" b="1">
                <a:solidFill>
                  <a:srgbClr val="007F86"/>
                </a:solidFill>
                <a:latin typeface="Arial"/>
                <a:ea typeface="Arial"/>
                <a:cs typeface="Arial"/>
              </a:defRPr>
            </a:lvl6pPr>
            <a:lvl7pPr>
              <a:defRPr sz="1875" b="1">
                <a:solidFill>
                  <a:srgbClr val="007F86"/>
                </a:solidFill>
                <a:latin typeface="Arial"/>
                <a:ea typeface="Arial"/>
                <a:cs typeface="Arial"/>
              </a:defRPr>
            </a:lvl7pPr>
            <a:lvl8pPr>
              <a:defRPr sz="1875" b="1">
                <a:solidFill>
                  <a:srgbClr val="007F86"/>
                </a:solidFill>
                <a:latin typeface="Arial"/>
                <a:ea typeface="Arial"/>
                <a:cs typeface="Arial"/>
              </a:defRPr>
            </a:lvl8pPr>
            <a:lvl9pPr>
              <a:defRPr sz="1875" b="1">
                <a:solidFill>
                  <a:srgbClr val="007F86"/>
                </a:solidFill>
                <a:latin typeface="Arial"/>
                <a:ea typeface="Arial"/>
                <a:cs typeface="Arial"/>
              </a:defRPr>
            </a:lvl9pPr>
          </a:lstStyle>
          <a:p xmlns:a="http://schemas.openxmlformats.org/drawingml/2006/main">
            <a:pPr>
              <a:defRPr sz="1875" b="1">
                <a:solidFill>
                  <a:srgbClr val="007F86"/>
                </a:solidFill>
                <a:latin typeface="Arial"/>
                <a:ea typeface="Arial"/>
                <a:cs typeface="Arial"/>
              </a:defRPr>
            </a:pPr>
            <a:r>
              <a:rPr sz="1875" b="1">
                <a:solidFill>
                  <a:srgbClr val="007F86"/>
                </a:solidFill>
                <a:latin typeface="Arial"/>
                <a:ea typeface="Arial"/>
                <a:cs typeface="Arial"/>
              </a:rPr>
              <a:t>02</a:t>
            </a:r>
          </a:p>
        </p:txBody>
      </p:sp>
      <p:sp>
        <p:nvSpPr>
          <p:cNvPr id="9" name="text-8">
            <a:extLst xmlns:a="http://schemas.openxmlformats.org/drawingml/2006/main">
              <a:ext uri="{FF2B5EF4-FFF2-40B4-BE49-F238E27FC236}">
                <a16:creationId xmlns:a16="http://schemas.microsoft.com/office/drawing/2014/main" id="{6330A2B6-8606-4FDA-8282-59E3A4541726}"/>
              </a:ext>
            </a:extLst>
          </p:cNvPr>
          <p:cNvSpPr>
            <a:spLocks xmlns:a="http://schemas.openxmlformats.org/drawingml/2006/main" noGrp="1"/>
          </p:cNvSpPr>
          <p:nvPr/>
        </p:nvSpPr>
        <p:spPr>
          <a:xfrm xmlns:a="http://schemas.openxmlformats.org/drawingml/2006/main">
            <a:off x="1066800" y="2638425"/>
            <a:ext cx="504825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100" b="1">
                <a:solidFill>
                  <a:srgbClr val="10283F"/>
                </a:solidFill>
                <a:latin typeface="Arial"/>
                <a:ea typeface="Arial"/>
                <a:cs typeface="Arial"/>
              </a:defRPr>
            </a:defPPr>
            <a:lvl1pPr>
              <a:defRPr sz="2100" b="1">
                <a:solidFill>
                  <a:srgbClr val="10283F"/>
                </a:solidFill>
                <a:latin typeface="Arial"/>
                <a:ea typeface="Arial"/>
                <a:cs typeface="Arial"/>
              </a:defRPr>
            </a:lvl1pPr>
            <a:lvl2pPr>
              <a:defRPr sz="2100" b="1">
                <a:solidFill>
                  <a:srgbClr val="10283F"/>
                </a:solidFill>
                <a:latin typeface="Arial"/>
                <a:ea typeface="Arial"/>
                <a:cs typeface="Arial"/>
              </a:defRPr>
            </a:lvl2pPr>
            <a:lvl3pPr>
              <a:defRPr sz="2100" b="1">
                <a:solidFill>
                  <a:srgbClr val="10283F"/>
                </a:solidFill>
                <a:latin typeface="Arial"/>
                <a:ea typeface="Arial"/>
                <a:cs typeface="Arial"/>
              </a:defRPr>
            </a:lvl3pPr>
            <a:lvl4pPr>
              <a:defRPr sz="2100" b="1">
                <a:solidFill>
                  <a:srgbClr val="10283F"/>
                </a:solidFill>
                <a:latin typeface="Arial"/>
                <a:ea typeface="Arial"/>
                <a:cs typeface="Arial"/>
              </a:defRPr>
            </a:lvl4pPr>
            <a:lvl5pPr>
              <a:defRPr sz="2100" b="1">
                <a:solidFill>
                  <a:srgbClr val="10283F"/>
                </a:solidFill>
                <a:latin typeface="Arial"/>
                <a:ea typeface="Arial"/>
                <a:cs typeface="Arial"/>
              </a:defRPr>
            </a:lvl5pPr>
            <a:lvl6pPr>
              <a:defRPr sz="2100" b="1">
                <a:solidFill>
                  <a:srgbClr val="10283F"/>
                </a:solidFill>
                <a:latin typeface="Arial"/>
                <a:ea typeface="Arial"/>
                <a:cs typeface="Arial"/>
              </a:defRPr>
            </a:lvl6pPr>
            <a:lvl7pPr>
              <a:defRPr sz="2100" b="1">
                <a:solidFill>
                  <a:srgbClr val="10283F"/>
                </a:solidFill>
                <a:latin typeface="Arial"/>
                <a:ea typeface="Arial"/>
                <a:cs typeface="Arial"/>
              </a:defRPr>
            </a:lvl7pPr>
            <a:lvl8pPr>
              <a:defRPr sz="2100" b="1">
                <a:solidFill>
                  <a:srgbClr val="10283F"/>
                </a:solidFill>
                <a:latin typeface="Arial"/>
                <a:ea typeface="Arial"/>
                <a:cs typeface="Arial"/>
              </a:defRPr>
            </a:lvl8pPr>
            <a:lvl9pPr>
              <a:defRPr sz="2100" b="1">
                <a:solidFill>
                  <a:srgbClr val="10283F"/>
                </a:solidFill>
                <a:latin typeface="Arial"/>
                <a:ea typeface="Arial"/>
                <a:cs typeface="Arial"/>
              </a:defRPr>
            </a:lvl9pPr>
          </a:lstStyle>
          <a:p xmlns:a="http://schemas.openxmlformats.org/drawingml/2006/main">
            <a:pPr>
              <a:defRPr sz="2100" b="1">
                <a:solidFill>
                  <a:srgbClr val="10283F"/>
                </a:solidFill>
                <a:latin typeface="Arial"/>
                <a:ea typeface="Arial"/>
                <a:cs typeface="Arial"/>
              </a:defRPr>
            </a:pPr>
            <a:r>
              <a:rPr sz="2100" b="1">
                <a:solidFill>
                  <a:srgbClr val="10283F"/>
                </a:solidFill>
                <a:latin typeface="Arial"/>
                <a:ea typeface="Arial"/>
                <a:cs typeface="Arial"/>
              </a:rPr>
              <a:t>Occlusion handling</a:t>
            </a:r>
          </a:p>
        </p:txBody>
      </p:sp>
      <p:sp>
        <p:nvSpPr>
          <p:cNvPr id="10" name="text-9">
            <a:extLst xmlns:a="http://schemas.openxmlformats.org/drawingml/2006/main">
              <a:ext uri="{FF2B5EF4-FFF2-40B4-BE49-F238E27FC236}">
                <a16:creationId xmlns:a16="http://schemas.microsoft.com/office/drawing/2014/main" id="{33BAF256-C26F-4F56-B071-FAC0B15F8DA9}"/>
              </a:ext>
            </a:extLst>
          </p:cNvPr>
          <p:cNvSpPr>
            <a:spLocks xmlns:a="http://schemas.openxmlformats.org/drawingml/2006/main" noGrp="1"/>
          </p:cNvSpPr>
          <p:nvPr/>
        </p:nvSpPr>
        <p:spPr>
          <a:xfrm xmlns:a="http://schemas.openxmlformats.org/drawingml/2006/main">
            <a:off x="1066800" y="3057525"/>
            <a:ext cx="4953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725" b="0">
                <a:solidFill>
                  <a:srgbClr val="526779"/>
                </a:solidFill>
                <a:latin typeface="Arial"/>
                <a:ea typeface="Arial"/>
                <a:cs typeface="Arial"/>
              </a:defRPr>
            </a:defPPr>
            <a:lvl1pPr>
              <a:defRPr sz="1725" b="0">
                <a:solidFill>
                  <a:srgbClr val="526779"/>
                </a:solidFill>
                <a:latin typeface="Arial"/>
                <a:ea typeface="Arial"/>
                <a:cs typeface="Arial"/>
              </a:defRPr>
            </a:lvl1pPr>
            <a:lvl2pPr>
              <a:defRPr sz="1725" b="0">
                <a:solidFill>
                  <a:srgbClr val="526779"/>
                </a:solidFill>
                <a:latin typeface="Arial"/>
                <a:ea typeface="Arial"/>
                <a:cs typeface="Arial"/>
              </a:defRPr>
            </a:lvl2pPr>
            <a:lvl3pPr>
              <a:defRPr sz="1725" b="0">
                <a:solidFill>
                  <a:srgbClr val="526779"/>
                </a:solidFill>
                <a:latin typeface="Arial"/>
                <a:ea typeface="Arial"/>
                <a:cs typeface="Arial"/>
              </a:defRPr>
            </a:lvl3pPr>
            <a:lvl4pPr>
              <a:defRPr sz="1725" b="0">
                <a:solidFill>
                  <a:srgbClr val="526779"/>
                </a:solidFill>
                <a:latin typeface="Arial"/>
                <a:ea typeface="Arial"/>
                <a:cs typeface="Arial"/>
              </a:defRPr>
            </a:lvl4pPr>
            <a:lvl5pPr>
              <a:defRPr sz="1725" b="0">
                <a:solidFill>
                  <a:srgbClr val="526779"/>
                </a:solidFill>
                <a:latin typeface="Arial"/>
                <a:ea typeface="Arial"/>
                <a:cs typeface="Arial"/>
              </a:defRPr>
            </a:lvl5pPr>
            <a:lvl6pPr>
              <a:defRPr sz="1725" b="0">
                <a:solidFill>
                  <a:srgbClr val="526779"/>
                </a:solidFill>
                <a:latin typeface="Arial"/>
                <a:ea typeface="Arial"/>
                <a:cs typeface="Arial"/>
              </a:defRPr>
            </a:lvl6pPr>
            <a:lvl7pPr>
              <a:defRPr sz="1725" b="0">
                <a:solidFill>
                  <a:srgbClr val="526779"/>
                </a:solidFill>
                <a:latin typeface="Arial"/>
                <a:ea typeface="Arial"/>
                <a:cs typeface="Arial"/>
              </a:defRPr>
            </a:lvl7pPr>
            <a:lvl8pPr>
              <a:defRPr sz="1725" b="0">
                <a:solidFill>
                  <a:srgbClr val="526779"/>
                </a:solidFill>
                <a:latin typeface="Arial"/>
                <a:ea typeface="Arial"/>
                <a:cs typeface="Arial"/>
              </a:defRPr>
            </a:lvl8pPr>
            <a:lvl9pPr>
              <a:defRPr sz="1725" b="0">
                <a:solidFill>
                  <a:srgbClr val="526779"/>
                </a:solidFill>
                <a:latin typeface="Arial"/>
                <a:ea typeface="Arial"/>
                <a:cs typeface="Arial"/>
              </a:defRPr>
            </a:lvl9pPr>
          </a:lstStyle>
          <a:p xmlns:a="http://schemas.openxmlformats.org/drawingml/2006/main">
            <a:pPr>
              <a:defRPr sz="1725" b="0">
                <a:solidFill>
                  <a:srgbClr val="526779"/>
                </a:solidFill>
                <a:latin typeface="Arial"/>
                <a:ea typeface="Arial"/>
                <a:cs typeface="Arial"/>
              </a:defRPr>
            </a:pPr>
            <a:r>
              <a:rPr sz="1725" b="0">
                <a:solidFill>
                  <a:srgbClr val="526779"/>
                </a:solidFill>
                <a:latin typeface="Arial"/>
                <a:ea typeface="Arial"/>
                <a:cs typeface="Arial"/>
              </a:rPr>
              <a:t>Separate regions follow overlaps between vehicles.</a:t>
            </a:r>
          </a:p>
        </p:txBody>
      </p:sp>
      <p:sp>
        <p:nvSpPr>
          <p:cNvPr id="11" name="text-10">
            <a:extLst xmlns:a="http://schemas.openxmlformats.org/drawingml/2006/main">
              <a:ext uri="{FF2B5EF4-FFF2-40B4-BE49-F238E27FC236}">
                <a16:creationId xmlns:a16="http://schemas.microsoft.com/office/drawing/2014/main" id="{05EBDCCD-F2CF-4266-8BCB-B6F7E14C975F}"/>
              </a:ext>
            </a:extLst>
          </p:cNvPr>
          <p:cNvSpPr>
            <a:spLocks xmlns:a="http://schemas.openxmlformats.org/drawingml/2006/main" noGrp="1"/>
          </p:cNvSpPr>
          <p:nvPr/>
        </p:nvSpPr>
        <p:spPr>
          <a:xfrm xmlns:a="http://schemas.openxmlformats.org/drawingml/2006/main">
            <a:off x="419100" y="3762375"/>
            <a:ext cx="47625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875" b="1">
                <a:solidFill>
                  <a:srgbClr val="007F86"/>
                </a:solidFill>
                <a:latin typeface="Arial"/>
                <a:ea typeface="Arial"/>
                <a:cs typeface="Arial"/>
              </a:defRPr>
            </a:defPPr>
            <a:lvl1pPr>
              <a:defRPr sz="1875" b="1">
                <a:solidFill>
                  <a:srgbClr val="007F86"/>
                </a:solidFill>
                <a:latin typeface="Arial"/>
                <a:ea typeface="Arial"/>
                <a:cs typeface="Arial"/>
              </a:defRPr>
            </a:lvl1pPr>
            <a:lvl2pPr>
              <a:defRPr sz="1875" b="1">
                <a:solidFill>
                  <a:srgbClr val="007F86"/>
                </a:solidFill>
                <a:latin typeface="Arial"/>
                <a:ea typeface="Arial"/>
                <a:cs typeface="Arial"/>
              </a:defRPr>
            </a:lvl2pPr>
            <a:lvl3pPr>
              <a:defRPr sz="1875" b="1">
                <a:solidFill>
                  <a:srgbClr val="007F86"/>
                </a:solidFill>
                <a:latin typeface="Arial"/>
                <a:ea typeface="Arial"/>
                <a:cs typeface="Arial"/>
              </a:defRPr>
            </a:lvl3pPr>
            <a:lvl4pPr>
              <a:defRPr sz="1875" b="1">
                <a:solidFill>
                  <a:srgbClr val="007F86"/>
                </a:solidFill>
                <a:latin typeface="Arial"/>
                <a:ea typeface="Arial"/>
                <a:cs typeface="Arial"/>
              </a:defRPr>
            </a:lvl4pPr>
            <a:lvl5pPr>
              <a:defRPr sz="1875" b="1">
                <a:solidFill>
                  <a:srgbClr val="007F86"/>
                </a:solidFill>
                <a:latin typeface="Arial"/>
                <a:ea typeface="Arial"/>
                <a:cs typeface="Arial"/>
              </a:defRPr>
            </a:lvl5pPr>
            <a:lvl6pPr>
              <a:defRPr sz="1875" b="1">
                <a:solidFill>
                  <a:srgbClr val="007F86"/>
                </a:solidFill>
                <a:latin typeface="Arial"/>
                <a:ea typeface="Arial"/>
                <a:cs typeface="Arial"/>
              </a:defRPr>
            </a:lvl6pPr>
            <a:lvl7pPr>
              <a:defRPr sz="1875" b="1">
                <a:solidFill>
                  <a:srgbClr val="007F86"/>
                </a:solidFill>
                <a:latin typeface="Arial"/>
                <a:ea typeface="Arial"/>
                <a:cs typeface="Arial"/>
              </a:defRPr>
            </a:lvl7pPr>
            <a:lvl8pPr>
              <a:defRPr sz="1875" b="1">
                <a:solidFill>
                  <a:srgbClr val="007F86"/>
                </a:solidFill>
                <a:latin typeface="Arial"/>
                <a:ea typeface="Arial"/>
                <a:cs typeface="Arial"/>
              </a:defRPr>
            </a:lvl8pPr>
            <a:lvl9pPr>
              <a:defRPr sz="1875" b="1">
                <a:solidFill>
                  <a:srgbClr val="007F86"/>
                </a:solidFill>
                <a:latin typeface="Arial"/>
                <a:ea typeface="Arial"/>
                <a:cs typeface="Arial"/>
              </a:defRPr>
            </a:lvl9pPr>
          </a:lstStyle>
          <a:p xmlns:a="http://schemas.openxmlformats.org/drawingml/2006/main">
            <a:pPr>
              <a:defRPr sz="1875" b="1">
                <a:solidFill>
                  <a:srgbClr val="007F86"/>
                </a:solidFill>
                <a:latin typeface="Arial"/>
                <a:ea typeface="Arial"/>
                <a:cs typeface="Arial"/>
              </a:defRPr>
            </a:pPr>
            <a:r>
              <a:rPr sz="1875" b="1">
                <a:solidFill>
                  <a:srgbClr val="007F86"/>
                </a:solidFill>
                <a:latin typeface="Arial"/>
                <a:ea typeface="Arial"/>
                <a:cs typeface="Arial"/>
              </a:rPr>
              <a:t>03</a:t>
            </a:r>
          </a:p>
        </p:txBody>
      </p:sp>
      <p:sp>
        <p:nvSpPr>
          <p:cNvPr id="12" name="text-11">
            <a:extLst xmlns:a="http://schemas.openxmlformats.org/drawingml/2006/main">
              <a:ext uri="{FF2B5EF4-FFF2-40B4-BE49-F238E27FC236}">
                <a16:creationId xmlns:a16="http://schemas.microsoft.com/office/drawing/2014/main" id="{AAB7ACB1-8EBD-4CB3-8AAA-93050A4D494B}"/>
              </a:ext>
            </a:extLst>
          </p:cNvPr>
          <p:cNvSpPr>
            <a:spLocks xmlns:a="http://schemas.openxmlformats.org/drawingml/2006/main" noGrp="1"/>
          </p:cNvSpPr>
          <p:nvPr/>
        </p:nvSpPr>
        <p:spPr>
          <a:xfrm xmlns:a="http://schemas.openxmlformats.org/drawingml/2006/main">
            <a:off x="1066800" y="3762375"/>
            <a:ext cx="504825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100" b="1">
                <a:solidFill>
                  <a:srgbClr val="10283F"/>
                </a:solidFill>
                <a:latin typeface="Arial"/>
                <a:ea typeface="Arial"/>
                <a:cs typeface="Arial"/>
              </a:defRPr>
            </a:defPPr>
            <a:lvl1pPr>
              <a:defRPr sz="2100" b="1">
                <a:solidFill>
                  <a:srgbClr val="10283F"/>
                </a:solidFill>
                <a:latin typeface="Arial"/>
                <a:ea typeface="Arial"/>
                <a:cs typeface="Arial"/>
              </a:defRPr>
            </a:lvl1pPr>
            <a:lvl2pPr>
              <a:defRPr sz="2100" b="1">
                <a:solidFill>
                  <a:srgbClr val="10283F"/>
                </a:solidFill>
                <a:latin typeface="Arial"/>
                <a:ea typeface="Arial"/>
                <a:cs typeface="Arial"/>
              </a:defRPr>
            </a:lvl2pPr>
            <a:lvl3pPr>
              <a:defRPr sz="2100" b="1">
                <a:solidFill>
                  <a:srgbClr val="10283F"/>
                </a:solidFill>
                <a:latin typeface="Arial"/>
                <a:ea typeface="Arial"/>
                <a:cs typeface="Arial"/>
              </a:defRPr>
            </a:lvl3pPr>
            <a:lvl4pPr>
              <a:defRPr sz="2100" b="1">
                <a:solidFill>
                  <a:srgbClr val="10283F"/>
                </a:solidFill>
                <a:latin typeface="Arial"/>
                <a:ea typeface="Arial"/>
                <a:cs typeface="Arial"/>
              </a:defRPr>
            </a:lvl4pPr>
            <a:lvl5pPr>
              <a:defRPr sz="2100" b="1">
                <a:solidFill>
                  <a:srgbClr val="10283F"/>
                </a:solidFill>
                <a:latin typeface="Arial"/>
                <a:ea typeface="Arial"/>
                <a:cs typeface="Arial"/>
              </a:defRPr>
            </a:lvl5pPr>
            <a:lvl6pPr>
              <a:defRPr sz="2100" b="1">
                <a:solidFill>
                  <a:srgbClr val="10283F"/>
                </a:solidFill>
                <a:latin typeface="Arial"/>
                <a:ea typeface="Arial"/>
                <a:cs typeface="Arial"/>
              </a:defRPr>
            </a:lvl6pPr>
            <a:lvl7pPr>
              <a:defRPr sz="2100" b="1">
                <a:solidFill>
                  <a:srgbClr val="10283F"/>
                </a:solidFill>
                <a:latin typeface="Arial"/>
                <a:ea typeface="Arial"/>
                <a:cs typeface="Arial"/>
              </a:defRPr>
            </a:lvl7pPr>
            <a:lvl8pPr>
              <a:defRPr sz="2100" b="1">
                <a:solidFill>
                  <a:srgbClr val="10283F"/>
                </a:solidFill>
                <a:latin typeface="Arial"/>
                <a:ea typeface="Arial"/>
                <a:cs typeface="Arial"/>
              </a:defRPr>
            </a:lvl8pPr>
            <a:lvl9pPr>
              <a:defRPr sz="2100" b="1">
                <a:solidFill>
                  <a:srgbClr val="10283F"/>
                </a:solidFill>
                <a:latin typeface="Arial"/>
                <a:ea typeface="Arial"/>
                <a:cs typeface="Arial"/>
              </a:defRPr>
            </a:lvl9pPr>
          </a:lstStyle>
          <a:p xmlns:a="http://schemas.openxmlformats.org/drawingml/2006/main">
            <a:pPr>
              <a:defRPr sz="2100" b="1">
                <a:solidFill>
                  <a:srgbClr val="10283F"/>
                </a:solidFill>
                <a:latin typeface="Arial"/>
                <a:ea typeface="Arial"/>
                <a:cs typeface="Arial"/>
              </a:defRPr>
            </a:pPr>
            <a:r>
              <a:rPr sz="2100" b="1">
                <a:solidFill>
                  <a:srgbClr val="10283F"/>
                </a:solidFill>
                <a:latin typeface="Arial"/>
                <a:ea typeface="Arial"/>
                <a:cs typeface="Arial"/>
              </a:rPr>
              <a:t>Tyres and shadows</a:t>
            </a:r>
          </a:p>
        </p:txBody>
      </p:sp>
      <p:sp>
        <p:nvSpPr>
          <p:cNvPr id="13" name="text-12">
            <a:extLst xmlns:a="http://schemas.openxmlformats.org/drawingml/2006/main">
              <a:ext uri="{FF2B5EF4-FFF2-40B4-BE49-F238E27FC236}">
                <a16:creationId xmlns:a16="http://schemas.microsoft.com/office/drawing/2014/main" id="{FE80E1D0-1381-47C5-B5E1-836F45EC821B}"/>
              </a:ext>
            </a:extLst>
          </p:cNvPr>
          <p:cNvSpPr>
            <a:spLocks xmlns:a="http://schemas.openxmlformats.org/drawingml/2006/main" noGrp="1"/>
          </p:cNvSpPr>
          <p:nvPr/>
        </p:nvSpPr>
        <p:spPr>
          <a:xfrm xmlns:a="http://schemas.openxmlformats.org/drawingml/2006/main">
            <a:off x="1066800" y="4181475"/>
            <a:ext cx="4953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725" b="0">
                <a:solidFill>
                  <a:srgbClr val="526779"/>
                </a:solidFill>
                <a:latin typeface="Arial"/>
                <a:ea typeface="Arial"/>
                <a:cs typeface="Arial"/>
              </a:defRPr>
            </a:defPPr>
            <a:lvl1pPr>
              <a:defRPr sz="1725" b="0">
                <a:solidFill>
                  <a:srgbClr val="526779"/>
                </a:solidFill>
                <a:latin typeface="Arial"/>
                <a:ea typeface="Arial"/>
                <a:cs typeface="Arial"/>
              </a:defRPr>
            </a:lvl1pPr>
            <a:lvl2pPr>
              <a:defRPr sz="1725" b="0">
                <a:solidFill>
                  <a:srgbClr val="526779"/>
                </a:solidFill>
                <a:latin typeface="Arial"/>
                <a:ea typeface="Arial"/>
                <a:cs typeface="Arial"/>
              </a:defRPr>
            </a:lvl2pPr>
            <a:lvl3pPr>
              <a:defRPr sz="1725" b="0">
                <a:solidFill>
                  <a:srgbClr val="526779"/>
                </a:solidFill>
                <a:latin typeface="Arial"/>
                <a:ea typeface="Arial"/>
                <a:cs typeface="Arial"/>
              </a:defRPr>
            </a:lvl3pPr>
            <a:lvl4pPr>
              <a:defRPr sz="1725" b="0">
                <a:solidFill>
                  <a:srgbClr val="526779"/>
                </a:solidFill>
                <a:latin typeface="Arial"/>
                <a:ea typeface="Arial"/>
                <a:cs typeface="Arial"/>
              </a:defRPr>
            </a:lvl4pPr>
            <a:lvl5pPr>
              <a:defRPr sz="1725" b="0">
                <a:solidFill>
                  <a:srgbClr val="526779"/>
                </a:solidFill>
                <a:latin typeface="Arial"/>
                <a:ea typeface="Arial"/>
                <a:cs typeface="Arial"/>
              </a:defRPr>
            </a:lvl5pPr>
            <a:lvl6pPr>
              <a:defRPr sz="1725" b="0">
                <a:solidFill>
                  <a:srgbClr val="526779"/>
                </a:solidFill>
                <a:latin typeface="Arial"/>
                <a:ea typeface="Arial"/>
                <a:cs typeface="Arial"/>
              </a:defRPr>
            </a:lvl6pPr>
            <a:lvl7pPr>
              <a:defRPr sz="1725" b="0">
                <a:solidFill>
                  <a:srgbClr val="526779"/>
                </a:solidFill>
                <a:latin typeface="Arial"/>
                <a:ea typeface="Arial"/>
                <a:cs typeface="Arial"/>
              </a:defRPr>
            </a:lvl7pPr>
            <a:lvl8pPr>
              <a:defRPr sz="1725" b="0">
                <a:solidFill>
                  <a:srgbClr val="526779"/>
                </a:solidFill>
                <a:latin typeface="Arial"/>
                <a:ea typeface="Arial"/>
                <a:cs typeface="Arial"/>
              </a:defRPr>
            </a:lvl8pPr>
            <a:lvl9pPr>
              <a:defRPr sz="1725" b="0">
                <a:solidFill>
                  <a:srgbClr val="526779"/>
                </a:solidFill>
                <a:latin typeface="Arial"/>
                <a:ea typeface="Arial"/>
                <a:cs typeface="Arial"/>
              </a:defRPr>
            </a:lvl9pPr>
          </a:lstStyle>
          <a:p xmlns:a="http://schemas.openxmlformats.org/drawingml/2006/main">
            <a:pPr>
              <a:defRPr sz="1725" b="0">
                <a:solidFill>
                  <a:srgbClr val="526779"/>
                </a:solidFill>
                <a:latin typeface="Arial"/>
                <a:ea typeface="Arial"/>
                <a:cs typeface="Arial"/>
              </a:defRPr>
            </a:pPr>
            <a:r>
              <a:rPr sz="1725" b="0">
                <a:solidFill>
                  <a:srgbClr val="526779"/>
                </a:solidFill>
                <a:latin typeface="Arial"/>
                <a:ea typeface="Arial"/>
                <a:cs typeface="Arial"/>
              </a:rPr>
              <a:t>Visible tyres stay inside. Road and cast shadows stay outside.</a:t>
            </a:r>
          </a:p>
        </p:txBody>
      </p:sp>
      <p:sp>
        <p:nvSpPr>
          <p:cNvPr id="14" name="text-13">
            <a:extLst xmlns:a="http://schemas.openxmlformats.org/drawingml/2006/main">
              <a:ext uri="{FF2B5EF4-FFF2-40B4-BE49-F238E27FC236}">
                <a16:creationId xmlns:a16="http://schemas.microsoft.com/office/drawing/2014/main" id="{9F50B948-9E8F-4DBB-8256-C612214C6696}"/>
              </a:ext>
            </a:extLst>
          </p:cNvPr>
          <p:cNvSpPr>
            <a:spLocks xmlns:a="http://schemas.openxmlformats.org/drawingml/2006/main" noGrp="1"/>
          </p:cNvSpPr>
          <p:nvPr/>
        </p:nvSpPr>
        <p:spPr>
          <a:xfrm xmlns:a="http://schemas.openxmlformats.org/drawingml/2006/main">
            <a:off x="419100" y="4886325"/>
            <a:ext cx="47625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875" b="1">
                <a:solidFill>
                  <a:srgbClr val="007F86"/>
                </a:solidFill>
                <a:latin typeface="Arial"/>
                <a:ea typeface="Arial"/>
                <a:cs typeface="Arial"/>
              </a:defRPr>
            </a:defPPr>
            <a:lvl1pPr>
              <a:defRPr sz="1875" b="1">
                <a:solidFill>
                  <a:srgbClr val="007F86"/>
                </a:solidFill>
                <a:latin typeface="Arial"/>
                <a:ea typeface="Arial"/>
                <a:cs typeface="Arial"/>
              </a:defRPr>
            </a:lvl1pPr>
            <a:lvl2pPr>
              <a:defRPr sz="1875" b="1">
                <a:solidFill>
                  <a:srgbClr val="007F86"/>
                </a:solidFill>
                <a:latin typeface="Arial"/>
                <a:ea typeface="Arial"/>
                <a:cs typeface="Arial"/>
              </a:defRPr>
            </a:lvl2pPr>
            <a:lvl3pPr>
              <a:defRPr sz="1875" b="1">
                <a:solidFill>
                  <a:srgbClr val="007F86"/>
                </a:solidFill>
                <a:latin typeface="Arial"/>
                <a:ea typeface="Arial"/>
                <a:cs typeface="Arial"/>
              </a:defRPr>
            </a:lvl3pPr>
            <a:lvl4pPr>
              <a:defRPr sz="1875" b="1">
                <a:solidFill>
                  <a:srgbClr val="007F86"/>
                </a:solidFill>
                <a:latin typeface="Arial"/>
                <a:ea typeface="Arial"/>
                <a:cs typeface="Arial"/>
              </a:defRPr>
            </a:lvl4pPr>
            <a:lvl5pPr>
              <a:defRPr sz="1875" b="1">
                <a:solidFill>
                  <a:srgbClr val="007F86"/>
                </a:solidFill>
                <a:latin typeface="Arial"/>
                <a:ea typeface="Arial"/>
                <a:cs typeface="Arial"/>
              </a:defRPr>
            </a:lvl5pPr>
            <a:lvl6pPr>
              <a:defRPr sz="1875" b="1">
                <a:solidFill>
                  <a:srgbClr val="007F86"/>
                </a:solidFill>
                <a:latin typeface="Arial"/>
                <a:ea typeface="Arial"/>
                <a:cs typeface="Arial"/>
              </a:defRPr>
            </a:lvl6pPr>
            <a:lvl7pPr>
              <a:defRPr sz="1875" b="1">
                <a:solidFill>
                  <a:srgbClr val="007F86"/>
                </a:solidFill>
                <a:latin typeface="Arial"/>
                <a:ea typeface="Arial"/>
                <a:cs typeface="Arial"/>
              </a:defRPr>
            </a:lvl7pPr>
            <a:lvl8pPr>
              <a:defRPr sz="1875" b="1">
                <a:solidFill>
                  <a:srgbClr val="007F86"/>
                </a:solidFill>
                <a:latin typeface="Arial"/>
                <a:ea typeface="Arial"/>
                <a:cs typeface="Arial"/>
              </a:defRPr>
            </a:lvl8pPr>
            <a:lvl9pPr>
              <a:defRPr sz="1875" b="1">
                <a:solidFill>
                  <a:srgbClr val="007F86"/>
                </a:solidFill>
                <a:latin typeface="Arial"/>
                <a:ea typeface="Arial"/>
                <a:cs typeface="Arial"/>
              </a:defRPr>
            </a:lvl9pPr>
          </a:lstStyle>
          <a:p xmlns:a="http://schemas.openxmlformats.org/drawingml/2006/main">
            <a:pPr>
              <a:defRPr sz="1875" b="1">
                <a:solidFill>
                  <a:srgbClr val="007F86"/>
                </a:solidFill>
                <a:latin typeface="Arial"/>
                <a:ea typeface="Arial"/>
                <a:cs typeface="Arial"/>
              </a:defRPr>
            </a:pPr>
            <a:r>
              <a:rPr sz="1875" b="1">
                <a:solidFill>
                  <a:srgbClr val="007F86"/>
                </a:solidFill>
                <a:latin typeface="Arial"/>
                <a:ea typeface="Arial"/>
                <a:cs typeface="Arial"/>
              </a:rPr>
              <a:t>04</a:t>
            </a:r>
          </a:p>
        </p:txBody>
      </p:sp>
      <p:sp>
        <p:nvSpPr>
          <p:cNvPr id="15" name="text-14">
            <a:extLst xmlns:a="http://schemas.openxmlformats.org/drawingml/2006/main">
              <a:ext uri="{FF2B5EF4-FFF2-40B4-BE49-F238E27FC236}">
                <a16:creationId xmlns:a16="http://schemas.microsoft.com/office/drawing/2014/main" id="{EF988168-43DD-41AA-86C7-036BB76FA071}"/>
              </a:ext>
            </a:extLst>
          </p:cNvPr>
          <p:cNvSpPr>
            <a:spLocks xmlns:a="http://schemas.openxmlformats.org/drawingml/2006/main" noGrp="1"/>
          </p:cNvSpPr>
          <p:nvPr/>
        </p:nvSpPr>
        <p:spPr>
          <a:xfrm xmlns:a="http://schemas.openxmlformats.org/drawingml/2006/main">
            <a:off x="1066800" y="4886325"/>
            <a:ext cx="504825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100" b="1">
                <a:solidFill>
                  <a:srgbClr val="10283F"/>
                </a:solidFill>
                <a:latin typeface="Arial"/>
                <a:ea typeface="Arial"/>
                <a:cs typeface="Arial"/>
              </a:defRPr>
            </a:defPPr>
            <a:lvl1pPr>
              <a:defRPr sz="2100" b="1">
                <a:solidFill>
                  <a:srgbClr val="10283F"/>
                </a:solidFill>
                <a:latin typeface="Arial"/>
                <a:ea typeface="Arial"/>
                <a:cs typeface="Arial"/>
              </a:defRPr>
            </a:lvl1pPr>
            <a:lvl2pPr>
              <a:defRPr sz="2100" b="1">
                <a:solidFill>
                  <a:srgbClr val="10283F"/>
                </a:solidFill>
                <a:latin typeface="Arial"/>
                <a:ea typeface="Arial"/>
                <a:cs typeface="Arial"/>
              </a:defRPr>
            </a:lvl2pPr>
            <a:lvl3pPr>
              <a:defRPr sz="2100" b="1">
                <a:solidFill>
                  <a:srgbClr val="10283F"/>
                </a:solidFill>
                <a:latin typeface="Arial"/>
                <a:ea typeface="Arial"/>
                <a:cs typeface="Arial"/>
              </a:defRPr>
            </a:lvl3pPr>
            <a:lvl4pPr>
              <a:defRPr sz="2100" b="1">
                <a:solidFill>
                  <a:srgbClr val="10283F"/>
                </a:solidFill>
                <a:latin typeface="Arial"/>
                <a:ea typeface="Arial"/>
                <a:cs typeface="Arial"/>
              </a:defRPr>
            </a:lvl4pPr>
            <a:lvl5pPr>
              <a:defRPr sz="2100" b="1">
                <a:solidFill>
                  <a:srgbClr val="10283F"/>
                </a:solidFill>
                <a:latin typeface="Arial"/>
                <a:ea typeface="Arial"/>
                <a:cs typeface="Arial"/>
              </a:defRPr>
            </a:lvl5pPr>
            <a:lvl6pPr>
              <a:defRPr sz="2100" b="1">
                <a:solidFill>
                  <a:srgbClr val="10283F"/>
                </a:solidFill>
                <a:latin typeface="Arial"/>
                <a:ea typeface="Arial"/>
                <a:cs typeface="Arial"/>
              </a:defRPr>
            </a:lvl6pPr>
            <a:lvl7pPr>
              <a:defRPr sz="2100" b="1">
                <a:solidFill>
                  <a:srgbClr val="10283F"/>
                </a:solidFill>
                <a:latin typeface="Arial"/>
                <a:ea typeface="Arial"/>
                <a:cs typeface="Arial"/>
              </a:defRPr>
            </a:lvl7pPr>
            <a:lvl8pPr>
              <a:defRPr sz="2100" b="1">
                <a:solidFill>
                  <a:srgbClr val="10283F"/>
                </a:solidFill>
                <a:latin typeface="Arial"/>
                <a:ea typeface="Arial"/>
                <a:cs typeface="Arial"/>
              </a:defRPr>
            </a:lvl8pPr>
            <a:lvl9pPr>
              <a:defRPr sz="2100" b="1">
                <a:solidFill>
                  <a:srgbClr val="10283F"/>
                </a:solidFill>
                <a:latin typeface="Arial"/>
                <a:ea typeface="Arial"/>
                <a:cs typeface="Arial"/>
              </a:defRPr>
            </a:lvl9pPr>
          </a:lstStyle>
          <a:p xmlns:a="http://schemas.openxmlformats.org/drawingml/2006/main">
            <a:pPr>
              <a:defRPr sz="2100" b="1">
                <a:solidFill>
                  <a:srgbClr val="10283F"/>
                </a:solidFill>
                <a:latin typeface="Arial"/>
                <a:ea typeface="Arial"/>
                <a:cs typeface="Arial"/>
              </a:defRPr>
            </a:pPr>
            <a:r>
              <a:rPr sz="2100" b="1">
                <a:solidFill>
                  <a:srgbClr val="10283F"/>
                </a:solidFill>
                <a:latin typeface="Arial"/>
                <a:ea typeface="Arial"/>
                <a:cs typeface="Arial"/>
              </a:rPr>
              <a:t>Visual quality review</a:t>
            </a:r>
          </a:p>
        </p:txBody>
      </p:sp>
      <p:sp>
        <p:nvSpPr>
          <p:cNvPr id="16" name="text-15">
            <a:extLst xmlns:a="http://schemas.openxmlformats.org/drawingml/2006/main">
              <a:ext uri="{FF2B5EF4-FFF2-40B4-BE49-F238E27FC236}">
                <a16:creationId xmlns:a16="http://schemas.microsoft.com/office/drawing/2014/main" id="{A4B6E904-2A89-4F53-A164-97BC54B3C7B8}"/>
              </a:ext>
            </a:extLst>
          </p:cNvPr>
          <p:cNvSpPr>
            <a:spLocks xmlns:a="http://schemas.openxmlformats.org/drawingml/2006/main" noGrp="1"/>
          </p:cNvSpPr>
          <p:nvPr/>
        </p:nvSpPr>
        <p:spPr>
          <a:xfrm xmlns:a="http://schemas.openxmlformats.org/drawingml/2006/main">
            <a:off x="1066800" y="5305425"/>
            <a:ext cx="4953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725" b="0">
                <a:solidFill>
                  <a:srgbClr val="526779"/>
                </a:solidFill>
                <a:latin typeface="Arial"/>
                <a:ea typeface="Arial"/>
                <a:cs typeface="Arial"/>
              </a:defRPr>
            </a:defPPr>
            <a:lvl1pPr>
              <a:defRPr sz="1725" b="0">
                <a:solidFill>
                  <a:srgbClr val="526779"/>
                </a:solidFill>
                <a:latin typeface="Arial"/>
                <a:ea typeface="Arial"/>
                <a:cs typeface="Arial"/>
              </a:defRPr>
            </a:lvl1pPr>
            <a:lvl2pPr>
              <a:defRPr sz="1725" b="0">
                <a:solidFill>
                  <a:srgbClr val="526779"/>
                </a:solidFill>
                <a:latin typeface="Arial"/>
                <a:ea typeface="Arial"/>
                <a:cs typeface="Arial"/>
              </a:defRPr>
            </a:lvl2pPr>
            <a:lvl3pPr>
              <a:defRPr sz="1725" b="0">
                <a:solidFill>
                  <a:srgbClr val="526779"/>
                </a:solidFill>
                <a:latin typeface="Arial"/>
                <a:ea typeface="Arial"/>
                <a:cs typeface="Arial"/>
              </a:defRPr>
            </a:lvl3pPr>
            <a:lvl4pPr>
              <a:defRPr sz="1725" b="0">
                <a:solidFill>
                  <a:srgbClr val="526779"/>
                </a:solidFill>
                <a:latin typeface="Arial"/>
                <a:ea typeface="Arial"/>
                <a:cs typeface="Arial"/>
              </a:defRPr>
            </a:lvl4pPr>
            <a:lvl5pPr>
              <a:defRPr sz="1725" b="0">
                <a:solidFill>
                  <a:srgbClr val="526779"/>
                </a:solidFill>
                <a:latin typeface="Arial"/>
                <a:ea typeface="Arial"/>
                <a:cs typeface="Arial"/>
              </a:defRPr>
            </a:lvl5pPr>
            <a:lvl6pPr>
              <a:defRPr sz="1725" b="0">
                <a:solidFill>
                  <a:srgbClr val="526779"/>
                </a:solidFill>
                <a:latin typeface="Arial"/>
                <a:ea typeface="Arial"/>
                <a:cs typeface="Arial"/>
              </a:defRPr>
            </a:lvl6pPr>
            <a:lvl7pPr>
              <a:defRPr sz="1725" b="0">
                <a:solidFill>
                  <a:srgbClr val="526779"/>
                </a:solidFill>
                <a:latin typeface="Arial"/>
                <a:ea typeface="Arial"/>
                <a:cs typeface="Arial"/>
              </a:defRPr>
            </a:lvl7pPr>
            <a:lvl8pPr>
              <a:defRPr sz="1725" b="0">
                <a:solidFill>
                  <a:srgbClr val="526779"/>
                </a:solidFill>
                <a:latin typeface="Arial"/>
                <a:ea typeface="Arial"/>
                <a:cs typeface="Arial"/>
              </a:defRPr>
            </a:lvl8pPr>
            <a:lvl9pPr>
              <a:defRPr sz="1725" b="0">
                <a:solidFill>
                  <a:srgbClr val="526779"/>
                </a:solidFill>
                <a:latin typeface="Arial"/>
                <a:ea typeface="Arial"/>
                <a:cs typeface="Arial"/>
              </a:defRPr>
            </a:lvl9pPr>
          </a:lstStyle>
          <a:p xmlns:a="http://schemas.openxmlformats.org/drawingml/2006/main">
            <a:pPr>
              <a:defRPr sz="1725" b="0">
                <a:solidFill>
                  <a:srgbClr val="526779"/>
                </a:solidFill>
                <a:latin typeface="Arial"/>
                <a:ea typeface="Arial"/>
                <a:cs typeface="Arial"/>
              </a:defRPr>
            </a:pPr>
            <a:r>
              <a:rPr sz="1725" b="0">
                <a:solidFill>
                  <a:srgbClr val="526779"/>
                </a:solidFill>
                <a:latin typeface="Arial"/>
                <a:ea typeface="Arial"/>
                <a:cs typeface="Arial"/>
              </a:rPr>
              <a:t>Original and annotated views support boundary checks.</a:t>
            </a:r>
          </a:p>
        </p:txBody>
      </p:sp>
      <p:sp>
        <p:nvSpPr>
          <p:cNvPr id="17" name="text-16">
            <a:extLst xmlns:a="http://schemas.openxmlformats.org/drawingml/2006/main">
              <a:ext uri="{FF2B5EF4-FFF2-40B4-BE49-F238E27FC236}">
                <a16:creationId xmlns:a16="http://schemas.microsoft.com/office/drawing/2014/main" id="{815DD5EB-BE66-4B98-9181-5E0CFEF9BF2C}"/>
              </a:ext>
            </a:extLst>
          </p:cNvPr>
          <p:cNvSpPr>
            <a:spLocks xmlns:a="http://schemas.openxmlformats.org/drawingml/2006/main" noGrp="1"/>
          </p:cNvSpPr>
          <p:nvPr/>
        </p:nvSpPr>
        <p:spPr>
          <a:xfrm xmlns:a="http://schemas.openxmlformats.org/drawingml/2006/main">
            <a:off x="6819900" y="1476375"/>
            <a:ext cx="4953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350" b="1">
                <a:solidFill>
                  <a:srgbClr val="007F86"/>
                </a:solidFill>
                <a:latin typeface="Arial"/>
                <a:ea typeface="Arial"/>
                <a:cs typeface="Arial"/>
              </a:defRPr>
            </a:defPPr>
            <a:lvl1pPr>
              <a:defRPr sz="1350" b="1">
                <a:solidFill>
                  <a:srgbClr val="007F86"/>
                </a:solidFill>
                <a:latin typeface="Arial"/>
                <a:ea typeface="Arial"/>
                <a:cs typeface="Arial"/>
              </a:defRPr>
            </a:lvl1pPr>
            <a:lvl2pPr>
              <a:defRPr sz="1350" b="1">
                <a:solidFill>
                  <a:srgbClr val="007F86"/>
                </a:solidFill>
                <a:latin typeface="Arial"/>
                <a:ea typeface="Arial"/>
                <a:cs typeface="Arial"/>
              </a:defRPr>
            </a:lvl2pPr>
            <a:lvl3pPr>
              <a:defRPr sz="1350" b="1">
                <a:solidFill>
                  <a:srgbClr val="007F86"/>
                </a:solidFill>
                <a:latin typeface="Arial"/>
                <a:ea typeface="Arial"/>
                <a:cs typeface="Arial"/>
              </a:defRPr>
            </a:lvl3pPr>
            <a:lvl4pPr>
              <a:defRPr sz="1350" b="1">
                <a:solidFill>
                  <a:srgbClr val="007F86"/>
                </a:solidFill>
                <a:latin typeface="Arial"/>
                <a:ea typeface="Arial"/>
                <a:cs typeface="Arial"/>
              </a:defRPr>
            </a:lvl4pPr>
            <a:lvl5pPr>
              <a:defRPr sz="1350" b="1">
                <a:solidFill>
                  <a:srgbClr val="007F86"/>
                </a:solidFill>
                <a:latin typeface="Arial"/>
                <a:ea typeface="Arial"/>
                <a:cs typeface="Arial"/>
              </a:defRPr>
            </a:lvl5pPr>
            <a:lvl6pPr>
              <a:defRPr sz="1350" b="1">
                <a:solidFill>
                  <a:srgbClr val="007F86"/>
                </a:solidFill>
                <a:latin typeface="Arial"/>
                <a:ea typeface="Arial"/>
                <a:cs typeface="Arial"/>
              </a:defRPr>
            </a:lvl6pPr>
            <a:lvl7pPr>
              <a:defRPr sz="1350" b="1">
                <a:solidFill>
                  <a:srgbClr val="007F86"/>
                </a:solidFill>
                <a:latin typeface="Arial"/>
                <a:ea typeface="Arial"/>
                <a:cs typeface="Arial"/>
              </a:defRPr>
            </a:lvl7pPr>
            <a:lvl8pPr>
              <a:defRPr sz="1350" b="1">
                <a:solidFill>
                  <a:srgbClr val="007F86"/>
                </a:solidFill>
                <a:latin typeface="Arial"/>
                <a:ea typeface="Arial"/>
                <a:cs typeface="Arial"/>
              </a:defRPr>
            </a:lvl8pPr>
            <a:lvl9pPr>
              <a:defRPr sz="1350" b="1">
                <a:solidFill>
                  <a:srgbClr val="007F86"/>
                </a:solidFill>
                <a:latin typeface="Arial"/>
                <a:ea typeface="Arial"/>
                <a:cs typeface="Arial"/>
              </a:defRPr>
            </a:lvl9pPr>
          </a:lstStyle>
          <a:p xmlns:a="http://schemas.openxmlformats.org/drawingml/2006/main">
            <a:pPr>
              <a:defRPr sz="1350" b="1">
                <a:solidFill>
                  <a:srgbClr val="007F86"/>
                </a:solidFill>
                <a:latin typeface="Arial"/>
                <a:ea typeface="Arial"/>
                <a:cs typeface="Arial"/>
              </a:defRPr>
            </a:pPr>
            <a:r>
              <a:rPr sz="1350" b="1">
                <a:solidFill>
                  <a:srgbClr val="007F86"/>
                </a:solidFill>
                <a:latin typeface="Arial"/>
                <a:ea typeface="Arial"/>
                <a:cs typeface="Arial"/>
              </a:rPr>
              <a:t>BOUNDARY REVIEW EXAMPLE</a:t>
            </a:r>
          </a:p>
        </p:txBody>
      </p:sp>
      <p:pic>
        <p:nvPicPr>
          <p:cNvPr id="18" name="">
            <a:extLst xmlns:a="http://schemas.openxmlformats.org/drawingml/2006/main">
              <a:ext uri="{FF2B5EF4-FFF2-40B4-BE49-F238E27FC236}">
                <a16:creationId xmlns:a16="http://schemas.microsoft.com/office/drawing/2014/main" id="{74155042-3445-42C7-917F-7E6E22461BB3}"/>
              </a:ext>
            </a:extLst>
          </p:cNvPr>
          <p:cNvPicPr>
            <a:picLocks xmlns:a="http://schemas.openxmlformats.org/drawingml/2006/main" noChangeAspect="1"/>
          </p:cNvPicPr>
          <p:nvPr/>
        </p:nvPicPr>
        <p:blipFill>
          <a:blip xmlns:r="http://schemas.openxmlformats.org/officeDocument/2006/relationships" xmlns:a="http://schemas.openxmlformats.org/drawingml/2006/main" r:embed="R2feef4257a714523"/>
          <a:stretch xmlns:a="http://schemas.openxmlformats.org/drawingml/2006/main"/>
        </p:blipFill>
        <p:spPr>
          <a:xfrm xmlns:a="http://schemas.openxmlformats.org/drawingml/2006/main">
            <a:off x="6819900" y="1946131"/>
            <a:ext cx="4953000" cy="3489614"/>
          </a:xfrm>
          <a:prstGeom xmlns:a="http://schemas.openxmlformats.org/drawingml/2006/main" prst="rect">
            <a:avLst/>
          </a:prstGeom>
        </p:spPr>
      </p:pic>
      <p:sp>
        <p:nvSpPr>
          <p:cNvPr id="19" name="text-17">
            <a:extLst xmlns:a="http://schemas.openxmlformats.org/drawingml/2006/main">
              <a:ext uri="{FF2B5EF4-FFF2-40B4-BE49-F238E27FC236}">
                <a16:creationId xmlns:a16="http://schemas.microsoft.com/office/drawing/2014/main" id="{EBA2FC98-7034-4323-B58B-F77E27CAA0B3}"/>
              </a:ext>
            </a:extLst>
          </p:cNvPr>
          <p:cNvSpPr>
            <a:spLocks xmlns:a="http://schemas.openxmlformats.org/drawingml/2006/main" noGrp="1"/>
          </p:cNvSpPr>
          <p:nvPr/>
        </p:nvSpPr>
        <p:spPr>
          <a:xfrm xmlns:a="http://schemas.openxmlformats.org/drawingml/2006/main">
            <a:off x="6819900" y="5638800"/>
            <a:ext cx="49530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575" b="0">
                <a:solidFill>
                  <a:srgbClr val="526779"/>
                </a:solidFill>
                <a:latin typeface="Arial"/>
                <a:ea typeface="Arial"/>
                <a:cs typeface="Arial"/>
              </a:defRPr>
            </a:defPPr>
            <a:lvl1pPr>
              <a:defRPr sz="1575" b="0">
                <a:solidFill>
                  <a:srgbClr val="526779"/>
                </a:solidFill>
                <a:latin typeface="Arial"/>
                <a:ea typeface="Arial"/>
                <a:cs typeface="Arial"/>
              </a:defRPr>
            </a:lvl1pPr>
            <a:lvl2pPr>
              <a:defRPr sz="1575" b="0">
                <a:solidFill>
                  <a:srgbClr val="526779"/>
                </a:solidFill>
                <a:latin typeface="Arial"/>
                <a:ea typeface="Arial"/>
                <a:cs typeface="Arial"/>
              </a:defRPr>
            </a:lvl2pPr>
            <a:lvl3pPr>
              <a:defRPr sz="1575" b="0">
                <a:solidFill>
                  <a:srgbClr val="526779"/>
                </a:solidFill>
                <a:latin typeface="Arial"/>
                <a:ea typeface="Arial"/>
                <a:cs typeface="Arial"/>
              </a:defRPr>
            </a:lvl3pPr>
            <a:lvl4pPr>
              <a:defRPr sz="1575" b="0">
                <a:solidFill>
                  <a:srgbClr val="526779"/>
                </a:solidFill>
                <a:latin typeface="Arial"/>
                <a:ea typeface="Arial"/>
                <a:cs typeface="Arial"/>
              </a:defRPr>
            </a:lvl4pPr>
            <a:lvl5pPr>
              <a:defRPr sz="1575" b="0">
                <a:solidFill>
                  <a:srgbClr val="526779"/>
                </a:solidFill>
                <a:latin typeface="Arial"/>
                <a:ea typeface="Arial"/>
                <a:cs typeface="Arial"/>
              </a:defRPr>
            </a:lvl5pPr>
            <a:lvl6pPr>
              <a:defRPr sz="1575" b="0">
                <a:solidFill>
                  <a:srgbClr val="526779"/>
                </a:solidFill>
                <a:latin typeface="Arial"/>
                <a:ea typeface="Arial"/>
                <a:cs typeface="Arial"/>
              </a:defRPr>
            </a:lvl6pPr>
            <a:lvl7pPr>
              <a:defRPr sz="1575" b="0">
                <a:solidFill>
                  <a:srgbClr val="526779"/>
                </a:solidFill>
                <a:latin typeface="Arial"/>
                <a:ea typeface="Arial"/>
                <a:cs typeface="Arial"/>
              </a:defRPr>
            </a:lvl7pPr>
            <a:lvl8pPr>
              <a:defRPr sz="1575" b="0">
                <a:solidFill>
                  <a:srgbClr val="526779"/>
                </a:solidFill>
                <a:latin typeface="Arial"/>
                <a:ea typeface="Arial"/>
                <a:cs typeface="Arial"/>
              </a:defRPr>
            </a:lvl8pPr>
            <a:lvl9pPr>
              <a:defRPr sz="1575" b="0">
                <a:solidFill>
                  <a:srgbClr val="526779"/>
                </a:solidFill>
                <a:latin typeface="Arial"/>
                <a:ea typeface="Arial"/>
                <a:cs typeface="Arial"/>
              </a:defRPr>
            </a:lvl9pPr>
          </a:lstStyle>
          <a:p xmlns:a="http://schemas.openxmlformats.org/drawingml/2006/main">
            <a:pPr>
              <a:defRPr sz="1575" b="0">
                <a:solidFill>
                  <a:srgbClr val="526779"/>
                </a:solidFill>
                <a:latin typeface="Arial"/>
                <a:ea typeface="Arial"/>
                <a:cs typeface="Arial"/>
              </a:defRPr>
            </a:pPr>
            <a:r>
              <a:rPr sz="1575" b="0">
                <a:solidFill>
                  <a:srgbClr val="526779"/>
                </a:solidFill>
                <a:latin typeface="Arial"/>
                <a:ea typeface="Arial"/>
                <a:cs typeface="Arial"/>
              </a:rPr>
              <a:t>Actual annotation screenshot</a:t>
            </a:r>
          </a:p>
        </p:txBody>
      </p:sp>
    </p:spTree>
    <p:extLst>
      <p:ext uri="{BB962C8B-B14F-4D97-AF65-F5344CB8AC3E}">
        <p14:creationId xmlns:p14="http://schemas.microsoft.com/office/powerpoint/2010/main" val="616092053"/>
      </p:ext>
    </p:extLst>
  </p:cSld>
</p:sld>
</file>

<file path=ppt/slides/slide4.xml><?xml version="1.0" encoding="utf-8"?>
<p:sld xmlns:p="http://schemas.openxmlformats.org/presentationml/2006/main">
  <p:cSld>
    <p:bg>
      <p:bgPr>
        <a:solidFill xmlns:a="http://schemas.openxmlformats.org/drawingml/2006/main">
          <a:srgbClr val="FCFDFD"/>
        </a:solidFill>
      </p:bgPr>
    </p:bg>
    <p:spTree>
      <p:nvGrpSpPr>
        <p:cNvPr id="1" name=""/>
        <p:cNvGrpSpPr/>
        <p:nvPr/>
      </p:nvGrpSpPr>
      <p:grpSpPr>
        <a:xfrm xmlns:a="http://schemas.openxmlformats.org/drawingml/2006/main"/>
      </p:grpSpPr>
      <p:sp>
        <p:nvSpPr>
          <p:cNvPr id="11" name="text-0">
            <a:extLst xmlns:a="http://schemas.openxmlformats.org/drawingml/2006/main">
              <a:ext uri="{FF2B5EF4-FFF2-40B4-BE49-F238E27FC236}">
                <a16:creationId xmlns:a16="http://schemas.microsoft.com/office/drawing/2014/main" id="{0D431265-5B59-4D5E-8CA0-FFDD036A37E0}"/>
              </a:ext>
            </a:extLst>
          </p:cNvPr>
          <p:cNvSpPr>
            <a:spLocks xmlns:a="http://schemas.openxmlformats.org/drawingml/2006/main" noGrp="1"/>
          </p:cNvSpPr>
          <p:nvPr/>
        </p:nvSpPr>
        <p:spPr>
          <a:xfrm xmlns:a="http://schemas.openxmlformats.org/drawingml/2006/main">
            <a:off x="419100" y="219075"/>
            <a:ext cx="857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350" b="1">
                <a:solidFill>
                  <a:srgbClr val="007F86"/>
                </a:solidFill>
                <a:latin typeface="Arial"/>
                <a:ea typeface="Arial"/>
                <a:cs typeface="Arial"/>
              </a:defRPr>
            </a:defPPr>
            <a:lvl1pPr>
              <a:defRPr sz="1350" b="1">
                <a:solidFill>
                  <a:srgbClr val="007F86"/>
                </a:solidFill>
                <a:latin typeface="Arial"/>
                <a:ea typeface="Arial"/>
                <a:cs typeface="Arial"/>
              </a:defRPr>
            </a:lvl1pPr>
            <a:lvl2pPr>
              <a:defRPr sz="1350" b="1">
                <a:solidFill>
                  <a:srgbClr val="007F86"/>
                </a:solidFill>
                <a:latin typeface="Arial"/>
                <a:ea typeface="Arial"/>
                <a:cs typeface="Arial"/>
              </a:defRPr>
            </a:lvl2pPr>
            <a:lvl3pPr>
              <a:defRPr sz="1350" b="1">
                <a:solidFill>
                  <a:srgbClr val="007F86"/>
                </a:solidFill>
                <a:latin typeface="Arial"/>
                <a:ea typeface="Arial"/>
                <a:cs typeface="Arial"/>
              </a:defRPr>
            </a:lvl3pPr>
            <a:lvl4pPr>
              <a:defRPr sz="1350" b="1">
                <a:solidFill>
                  <a:srgbClr val="007F86"/>
                </a:solidFill>
                <a:latin typeface="Arial"/>
                <a:ea typeface="Arial"/>
                <a:cs typeface="Arial"/>
              </a:defRPr>
            </a:lvl4pPr>
            <a:lvl5pPr>
              <a:defRPr sz="1350" b="1">
                <a:solidFill>
                  <a:srgbClr val="007F86"/>
                </a:solidFill>
                <a:latin typeface="Arial"/>
                <a:ea typeface="Arial"/>
                <a:cs typeface="Arial"/>
              </a:defRPr>
            </a:lvl5pPr>
            <a:lvl6pPr>
              <a:defRPr sz="1350" b="1">
                <a:solidFill>
                  <a:srgbClr val="007F86"/>
                </a:solidFill>
                <a:latin typeface="Arial"/>
                <a:ea typeface="Arial"/>
                <a:cs typeface="Arial"/>
              </a:defRPr>
            </a:lvl6pPr>
            <a:lvl7pPr>
              <a:defRPr sz="1350" b="1">
                <a:solidFill>
                  <a:srgbClr val="007F86"/>
                </a:solidFill>
                <a:latin typeface="Arial"/>
                <a:ea typeface="Arial"/>
                <a:cs typeface="Arial"/>
              </a:defRPr>
            </a:lvl7pPr>
            <a:lvl8pPr>
              <a:defRPr sz="1350" b="1">
                <a:solidFill>
                  <a:srgbClr val="007F86"/>
                </a:solidFill>
                <a:latin typeface="Arial"/>
                <a:ea typeface="Arial"/>
                <a:cs typeface="Arial"/>
              </a:defRPr>
            </a:lvl8pPr>
            <a:lvl9pPr>
              <a:defRPr sz="1350" b="1">
                <a:solidFill>
                  <a:srgbClr val="007F86"/>
                </a:solidFill>
                <a:latin typeface="Arial"/>
                <a:ea typeface="Arial"/>
                <a:cs typeface="Arial"/>
              </a:defRPr>
            </a:lvl9pPr>
          </a:lstStyle>
          <a:p xmlns:a="http://schemas.openxmlformats.org/drawingml/2006/main">
            <a:pPr>
              <a:defRPr sz="1350" b="1">
                <a:solidFill>
                  <a:srgbClr val="007F86"/>
                </a:solidFill>
                <a:latin typeface="Arial"/>
                <a:ea typeface="Arial"/>
                <a:cs typeface="Arial"/>
              </a:defRPr>
            </a:pPr>
            <a:r>
              <a:rPr sz="1350" b="1">
                <a:solidFill>
                  <a:srgbClr val="007F86"/>
                </a:solidFill>
                <a:latin typeface="Arial"/>
                <a:ea typeface="Arial"/>
                <a:cs typeface="Arial"/>
              </a:rPr>
              <a:t>IA DATA SOLUTIONS</a:t>
            </a:r>
          </a:p>
        </p:txBody>
      </p:sp>
      <p:sp>
        <p:nvSpPr>
          <p:cNvPr id="2" name="text-1">
            <a:extLst xmlns:a="http://schemas.openxmlformats.org/drawingml/2006/main">
              <a:ext uri="{FF2B5EF4-FFF2-40B4-BE49-F238E27FC236}">
                <a16:creationId xmlns:a16="http://schemas.microsoft.com/office/drawing/2014/main" id="{D3C3F76E-AF59-44F2-BD3F-FC20483C3D1E}"/>
              </a:ext>
            </a:extLst>
          </p:cNvPr>
          <p:cNvSpPr>
            <a:spLocks xmlns:a="http://schemas.openxmlformats.org/drawingml/2006/main" noGrp="1"/>
          </p:cNvSpPr>
          <p:nvPr/>
        </p:nvSpPr>
        <p:spPr>
          <a:xfrm xmlns:a="http://schemas.openxmlformats.org/drawingml/2006/main">
            <a:off x="419100" y="619125"/>
            <a:ext cx="113538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3000" b="1">
                <a:solidFill>
                  <a:srgbClr val="10283F"/>
                </a:solidFill>
                <a:latin typeface="Arial"/>
                <a:ea typeface="Arial"/>
                <a:cs typeface="Arial"/>
              </a:defRPr>
            </a:defPPr>
            <a:lvl1pPr>
              <a:defRPr sz="3000" b="1">
                <a:solidFill>
                  <a:srgbClr val="10283F"/>
                </a:solidFill>
                <a:latin typeface="Arial"/>
                <a:ea typeface="Arial"/>
                <a:cs typeface="Arial"/>
              </a:defRPr>
            </a:lvl1pPr>
            <a:lvl2pPr>
              <a:defRPr sz="3000" b="1">
                <a:solidFill>
                  <a:srgbClr val="10283F"/>
                </a:solidFill>
                <a:latin typeface="Arial"/>
                <a:ea typeface="Arial"/>
                <a:cs typeface="Arial"/>
              </a:defRPr>
            </a:lvl2pPr>
            <a:lvl3pPr>
              <a:defRPr sz="3000" b="1">
                <a:solidFill>
                  <a:srgbClr val="10283F"/>
                </a:solidFill>
                <a:latin typeface="Arial"/>
                <a:ea typeface="Arial"/>
                <a:cs typeface="Arial"/>
              </a:defRPr>
            </a:lvl3pPr>
            <a:lvl4pPr>
              <a:defRPr sz="3000" b="1">
                <a:solidFill>
                  <a:srgbClr val="10283F"/>
                </a:solidFill>
                <a:latin typeface="Arial"/>
                <a:ea typeface="Arial"/>
                <a:cs typeface="Arial"/>
              </a:defRPr>
            </a:lvl4pPr>
            <a:lvl5pPr>
              <a:defRPr sz="3000" b="1">
                <a:solidFill>
                  <a:srgbClr val="10283F"/>
                </a:solidFill>
                <a:latin typeface="Arial"/>
                <a:ea typeface="Arial"/>
                <a:cs typeface="Arial"/>
              </a:defRPr>
            </a:lvl5pPr>
            <a:lvl6pPr>
              <a:defRPr sz="3000" b="1">
                <a:solidFill>
                  <a:srgbClr val="10283F"/>
                </a:solidFill>
                <a:latin typeface="Arial"/>
                <a:ea typeface="Arial"/>
                <a:cs typeface="Arial"/>
              </a:defRPr>
            </a:lvl6pPr>
            <a:lvl7pPr>
              <a:defRPr sz="3000" b="1">
                <a:solidFill>
                  <a:srgbClr val="10283F"/>
                </a:solidFill>
                <a:latin typeface="Arial"/>
                <a:ea typeface="Arial"/>
                <a:cs typeface="Arial"/>
              </a:defRPr>
            </a:lvl7pPr>
            <a:lvl8pPr>
              <a:defRPr sz="3000" b="1">
                <a:solidFill>
                  <a:srgbClr val="10283F"/>
                </a:solidFill>
                <a:latin typeface="Arial"/>
                <a:ea typeface="Arial"/>
                <a:cs typeface="Arial"/>
              </a:defRPr>
            </a:lvl8pPr>
            <a:lvl9pPr>
              <a:defRPr sz="3000" b="1">
                <a:solidFill>
                  <a:srgbClr val="10283F"/>
                </a:solidFill>
                <a:latin typeface="Arial"/>
                <a:ea typeface="Arial"/>
                <a:cs typeface="Arial"/>
              </a:defRPr>
            </a:lvl9pPr>
          </a:lstStyle>
          <a:p xmlns:a="http://schemas.openxmlformats.org/drawingml/2006/main">
            <a:pPr>
              <a:defRPr sz="3000" b="1">
                <a:solidFill>
                  <a:srgbClr val="10283F"/>
                </a:solidFill>
                <a:latin typeface="Arial"/>
                <a:ea typeface="Arial"/>
                <a:cs typeface="Arial"/>
              </a:defRPr>
            </a:pPr>
            <a:r>
              <a:rPr sz="3000" b="1">
                <a:solidFill>
                  <a:srgbClr val="10283F"/>
                </a:solidFill>
                <a:latin typeface="Arial"/>
                <a:ea typeface="Arial"/>
                <a:cs typeface="Arial"/>
              </a:rPr>
              <a:t>Honda sedan</a:t>
            </a:r>
          </a:p>
        </p:txBody>
      </p:sp>
      <p:sp>
        <p:nvSpPr>
          <p:cNvPr id="3" name="text-2">
            <a:extLst xmlns:a="http://schemas.openxmlformats.org/drawingml/2006/main">
              <a:ext uri="{FF2B5EF4-FFF2-40B4-BE49-F238E27FC236}">
                <a16:creationId xmlns:a16="http://schemas.microsoft.com/office/drawing/2014/main" id="{BF64A354-7026-4950-AC2E-271BA6990EEE}"/>
              </a:ext>
            </a:extLst>
          </p:cNvPr>
          <p:cNvSpPr>
            <a:spLocks xmlns:a="http://schemas.openxmlformats.org/drawingml/2006/main" noGrp="1"/>
          </p:cNvSpPr>
          <p:nvPr/>
        </p:nvSpPr>
        <p:spPr>
          <a:xfrm xmlns:a="http://schemas.openxmlformats.org/drawingml/2006/main">
            <a:off x="419100" y="6496050"/>
            <a:ext cx="100012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125" b="0">
                <a:solidFill>
                  <a:srgbClr val="526779"/>
                </a:solidFill>
                <a:latin typeface="Arial"/>
                <a:ea typeface="Arial"/>
                <a:cs typeface="Arial"/>
              </a:defRPr>
            </a:defPPr>
            <a:lvl1pPr>
              <a:defRPr sz="1125" b="0">
                <a:solidFill>
                  <a:srgbClr val="526779"/>
                </a:solidFill>
                <a:latin typeface="Arial"/>
                <a:ea typeface="Arial"/>
                <a:cs typeface="Arial"/>
              </a:defRPr>
            </a:lvl1pPr>
            <a:lvl2pPr>
              <a:defRPr sz="1125" b="0">
                <a:solidFill>
                  <a:srgbClr val="526779"/>
                </a:solidFill>
                <a:latin typeface="Arial"/>
                <a:ea typeface="Arial"/>
                <a:cs typeface="Arial"/>
              </a:defRPr>
            </a:lvl2pPr>
            <a:lvl3pPr>
              <a:defRPr sz="1125" b="0">
                <a:solidFill>
                  <a:srgbClr val="526779"/>
                </a:solidFill>
                <a:latin typeface="Arial"/>
                <a:ea typeface="Arial"/>
                <a:cs typeface="Arial"/>
              </a:defRPr>
            </a:lvl3pPr>
            <a:lvl4pPr>
              <a:defRPr sz="1125" b="0">
                <a:solidFill>
                  <a:srgbClr val="526779"/>
                </a:solidFill>
                <a:latin typeface="Arial"/>
                <a:ea typeface="Arial"/>
                <a:cs typeface="Arial"/>
              </a:defRPr>
            </a:lvl4pPr>
            <a:lvl5pPr>
              <a:defRPr sz="1125" b="0">
                <a:solidFill>
                  <a:srgbClr val="526779"/>
                </a:solidFill>
                <a:latin typeface="Arial"/>
                <a:ea typeface="Arial"/>
                <a:cs typeface="Arial"/>
              </a:defRPr>
            </a:lvl5pPr>
            <a:lvl6pPr>
              <a:defRPr sz="1125" b="0">
                <a:solidFill>
                  <a:srgbClr val="526779"/>
                </a:solidFill>
                <a:latin typeface="Arial"/>
                <a:ea typeface="Arial"/>
                <a:cs typeface="Arial"/>
              </a:defRPr>
            </a:lvl6pPr>
            <a:lvl7pPr>
              <a:defRPr sz="1125" b="0">
                <a:solidFill>
                  <a:srgbClr val="526779"/>
                </a:solidFill>
                <a:latin typeface="Arial"/>
                <a:ea typeface="Arial"/>
                <a:cs typeface="Arial"/>
              </a:defRPr>
            </a:lvl7pPr>
            <a:lvl8pPr>
              <a:defRPr sz="1125" b="0">
                <a:solidFill>
                  <a:srgbClr val="526779"/>
                </a:solidFill>
                <a:latin typeface="Arial"/>
                <a:ea typeface="Arial"/>
                <a:cs typeface="Arial"/>
              </a:defRPr>
            </a:lvl8pPr>
            <a:lvl9pPr>
              <a:defRPr sz="1125" b="0">
                <a:solidFill>
                  <a:srgbClr val="526779"/>
                </a:solidFill>
                <a:latin typeface="Arial"/>
                <a:ea typeface="Arial"/>
                <a:cs typeface="Arial"/>
              </a:defRPr>
            </a:lvl9pPr>
          </a:lstStyle>
          <a:p xmlns:a="http://schemas.openxmlformats.org/drawingml/2006/main">
            <a:pPr>
              <a:defRPr sz="1125" b="0">
                <a:solidFill>
                  <a:srgbClr val="526779"/>
                </a:solidFill>
                <a:latin typeface="Arial"/>
                <a:ea typeface="Arial"/>
                <a:cs typeface="Arial"/>
              </a:defRPr>
            </a:pPr>
            <a:r>
              <a:rPr sz="1125" b="0">
                <a:solidFill>
                  <a:srgbClr val="526779"/>
                </a:solidFill>
                <a:latin typeface="Arial"/>
                <a:ea typeface="Arial"/>
                <a:cs typeface="Arial"/>
              </a:rPr>
              <a:t>CLIENT REVIEW DRAFT</a:t>
            </a:r>
          </a:p>
        </p:txBody>
      </p:sp>
      <p:sp>
        <p:nvSpPr>
          <p:cNvPr id="4" name="text-3">
            <a:extLst xmlns:a="http://schemas.openxmlformats.org/drawingml/2006/main">
              <a:ext uri="{FF2B5EF4-FFF2-40B4-BE49-F238E27FC236}">
                <a16:creationId xmlns:a16="http://schemas.microsoft.com/office/drawing/2014/main" id="{D165BC5E-EC2A-43C9-861C-0BFBF217891F}"/>
              </a:ext>
            </a:extLst>
          </p:cNvPr>
          <p:cNvSpPr>
            <a:spLocks xmlns:a="http://schemas.openxmlformats.org/drawingml/2006/main" noGrp="1"/>
          </p:cNvSpPr>
          <p:nvPr/>
        </p:nvSpPr>
        <p:spPr>
          <a:xfrm xmlns:a="http://schemas.openxmlformats.org/drawingml/2006/main">
            <a:off x="11334750" y="6496050"/>
            <a:ext cx="457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200" b="0">
                <a:solidFill>
                  <a:srgbClr val="526779"/>
                </a:solidFill>
                <a:latin typeface="Arial"/>
                <a:ea typeface="Arial"/>
                <a:cs typeface="Arial"/>
              </a:defRPr>
            </a:defPPr>
            <a:lvl1pPr>
              <a:defRPr sz="1200" b="0">
                <a:solidFill>
                  <a:srgbClr val="526779"/>
                </a:solidFill>
                <a:latin typeface="Arial"/>
                <a:ea typeface="Arial"/>
                <a:cs typeface="Arial"/>
              </a:defRPr>
            </a:lvl1pPr>
            <a:lvl2pPr>
              <a:defRPr sz="1200" b="0">
                <a:solidFill>
                  <a:srgbClr val="526779"/>
                </a:solidFill>
                <a:latin typeface="Arial"/>
                <a:ea typeface="Arial"/>
                <a:cs typeface="Arial"/>
              </a:defRPr>
            </a:lvl2pPr>
            <a:lvl3pPr>
              <a:defRPr sz="1200" b="0">
                <a:solidFill>
                  <a:srgbClr val="526779"/>
                </a:solidFill>
                <a:latin typeface="Arial"/>
                <a:ea typeface="Arial"/>
                <a:cs typeface="Arial"/>
              </a:defRPr>
            </a:lvl3pPr>
            <a:lvl4pPr>
              <a:defRPr sz="1200" b="0">
                <a:solidFill>
                  <a:srgbClr val="526779"/>
                </a:solidFill>
                <a:latin typeface="Arial"/>
                <a:ea typeface="Arial"/>
                <a:cs typeface="Arial"/>
              </a:defRPr>
            </a:lvl4pPr>
            <a:lvl5pPr>
              <a:defRPr sz="1200" b="0">
                <a:solidFill>
                  <a:srgbClr val="526779"/>
                </a:solidFill>
                <a:latin typeface="Arial"/>
                <a:ea typeface="Arial"/>
                <a:cs typeface="Arial"/>
              </a:defRPr>
            </a:lvl5pPr>
            <a:lvl6pPr>
              <a:defRPr sz="1200" b="0">
                <a:solidFill>
                  <a:srgbClr val="526779"/>
                </a:solidFill>
                <a:latin typeface="Arial"/>
                <a:ea typeface="Arial"/>
                <a:cs typeface="Arial"/>
              </a:defRPr>
            </a:lvl6pPr>
            <a:lvl7pPr>
              <a:defRPr sz="1200" b="0">
                <a:solidFill>
                  <a:srgbClr val="526779"/>
                </a:solidFill>
                <a:latin typeface="Arial"/>
                <a:ea typeface="Arial"/>
                <a:cs typeface="Arial"/>
              </a:defRPr>
            </a:lvl7pPr>
            <a:lvl8pPr>
              <a:defRPr sz="1200" b="0">
                <a:solidFill>
                  <a:srgbClr val="526779"/>
                </a:solidFill>
                <a:latin typeface="Arial"/>
                <a:ea typeface="Arial"/>
                <a:cs typeface="Arial"/>
              </a:defRPr>
            </a:lvl8pPr>
            <a:lvl9pPr>
              <a:defRPr sz="1200" b="0">
                <a:solidFill>
                  <a:srgbClr val="526779"/>
                </a:solidFill>
                <a:latin typeface="Arial"/>
                <a:ea typeface="Arial"/>
                <a:cs typeface="Arial"/>
              </a:defRPr>
            </a:lvl9pPr>
          </a:lstStyle>
          <a:p xmlns:a="http://schemas.openxmlformats.org/drawingml/2006/main">
            <a:pPr>
              <a:defRPr sz="1200" b="0">
                <a:solidFill>
                  <a:srgbClr val="526779"/>
                </a:solidFill>
                <a:latin typeface="Arial"/>
                <a:ea typeface="Arial"/>
                <a:cs typeface="Arial"/>
              </a:defRPr>
            </a:pPr>
            <a:r>
              <a:rPr sz="1200" b="0">
                <a:solidFill>
                  <a:srgbClr val="526779"/>
                </a:solidFill>
                <a:latin typeface="Arial"/>
                <a:ea typeface="Arial"/>
                <a:cs typeface="Arial"/>
              </a:rPr>
              <a:t>04</a:t>
            </a:r>
          </a:p>
        </p:txBody>
      </p:sp>
      <p:sp>
        <p:nvSpPr>
          <p:cNvPr id="5" name="text-4">
            <a:extLst xmlns:a="http://schemas.openxmlformats.org/drawingml/2006/main">
              <a:ext uri="{FF2B5EF4-FFF2-40B4-BE49-F238E27FC236}">
                <a16:creationId xmlns:a16="http://schemas.microsoft.com/office/drawing/2014/main" id="{BC86871C-59E6-4532-9D36-655C3D7AE703}"/>
              </a:ext>
            </a:extLst>
          </p:cNvPr>
          <p:cNvSpPr>
            <a:spLocks xmlns:a="http://schemas.openxmlformats.org/drawingml/2006/main" noGrp="1"/>
          </p:cNvSpPr>
          <p:nvPr/>
        </p:nvSpPr>
        <p:spPr>
          <a:xfrm xmlns:a="http://schemas.openxmlformats.org/drawingml/2006/main">
            <a:off x="419100" y="1304925"/>
            <a:ext cx="5334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350" b="1">
                <a:solidFill>
                  <a:srgbClr val="526779"/>
                </a:solidFill>
                <a:latin typeface="Arial"/>
                <a:ea typeface="Arial"/>
                <a:cs typeface="Arial"/>
              </a:defRPr>
            </a:defPPr>
            <a:lvl1pPr>
              <a:defRPr sz="1350" b="1">
                <a:solidFill>
                  <a:srgbClr val="526779"/>
                </a:solidFill>
                <a:latin typeface="Arial"/>
                <a:ea typeface="Arial"/>
                <a:cs typeface="Arial"/>
              </a:defRPr>
            </a:lvl1pPr>
            <a:lvl2pPr>
              <a:defRPr sz="1350" b="1">
                <a:solidFill>
                  <a:srgbClr val="526779"/>
                </a:solidFill>
                <a:latin typeface="Arial"/>
                <a:ea typeface="Arial"/>
                <a:cs typeface="Arial"/>
              </a:defRPr>
            </a:lvl2pPr>
            <a:lvl3pPr>
              <a:defRPr sz="1350" b="1">
                <a:solidFill>
                  <a:srgbClr val="526779"/>
                </a:solidFill>
                <a:latin typeface="Arial"/>
                <a:ea typeface="Arial"/>
                <a:cs typeface="Arial"/>
              </a:defRPr>
            </a:lvl3pPr>
            <a:lvl4pPr>
              <a:defRPr sz="1350" b="1">
                <a:solidFill>
                  <a:srgbClr val="526779"/>
                </a:solidFill>
                <a:latin typeface="Arial"/>
                <a:ea typeface="Arial"/>
                <a:cs typeface="Arial"/>
              </a:defRPr>
            </a:lvl4pPr>
            <a:lvl5pPr>
              <a:defRPr sz="1350" b="1">
                <a:solidFill>
                  <a:srgbClr val="526779"/>
                </a:solidFill>
                <a:latin typeface="Arial"/>
                <a:ea typeface="Arial"/>
                <a:cs typeface="Arial"/>
              </a:defRPr>
            </a:lvl5pPr>
            <a:lvl6pPr>
              <a:defRPr sz="1350" b="1">
                <a:solidFill>
                  <a:srgbClr val="526779"/>
                </a:solidFill>
                <a:latin typeface="Arial"/>
                <a:ea typeface="Arial"/>
                <a:cs typeface="Arial"/>
              </a:defRPr>
            </a:lvl6pPr>
            <a:lvl7pPr>
              <a:defRPr sz="1350" b="1">
                <a:solidFill>
                  <a:srgbClr val="526779"/>
                </a:solidFill>
                <a:latin typeface="Arial"/>
                <a:ea typeface="Arial"/>
                <a:cs typeface="Arial"/>
              </a:defRPr>
            </a:lvl7pPr>
            <a:lvl8pPr>
              <a:defRPr sz="1350" b="1">
                <a:solidFill>
                  <a:srgbClr val="526779"/>
                </a:solidFill>
                <a:latin typeface="Arial"/>
                <a:ea typeface="Arial"/>
                <a:cs typeface="Arial"/>
              </a:defRPr>
            </a:lvl8pPr>
            <a:lvl9pPr>
              <a:defRPr sz="1350" b="1">
                <a:solidFill>
                  <a:srgbClr val="526779"/>
                </a:solidFill>
                <a:latin typeface="Arial"/>
                <a:ea typeface="Arial"/>
                <a:cs typeface="Arial"/>
              </a:defRPr>
            </a:lvl9pPr>
          </a:lstStyle>
          <a:p xmlns:a="http://schemas.openxmlformats.org/drawingml/2006/main">
            <a:pPr>
              <a:defRPr sz="1350" b="1">
                <a:solidFill>
                  <a:srgbClr val="526779"/>
                </a:solidFill>
                <a:latin typeface="Arial"/>
                <a:ea typeface="Arial"/>
                <a:cs typeface="Arial"/>
              </a:defRPr>
            </a:pPr>
            <a:r>
              <a:rPr sz="1350" b="1">
                <a:solidFill>
                  <a:srgbClr val="526779"/>
                </a:solidFill>
                <a:latin typeface="Arial"/>
                <a:ea typeface="Arial"/>
                <a:cs typeface="Arial"/>
              </a:rPr>
              <a:t>ORIGINAL VIEW</a:t>
            </a:r>
          </a:p>
        </p:txBody>
      </p:sp>
      <p:sp>
        <p:nvSpPr>
          <p:cNvPr id="6" name="text-5">
            <a:extLst xmlns:a="http://schemas.openxmlformats.org/drawingml/2006/main">
              <a:ext uri="{FF2B5EF4-FFF2-40B4-BE49-F238E27FC236}">
                <a16:creationId xmlns:a16="http://schemas.microsoft.com/office/drawing/2014/main" id="{175AE686-E640-4735-8018-9AB491858C9C}"/>
              </a:ext>
            </a:extLst>
          </p:cNvPr>
          <p:cNvSpPr>
            <a:spLocks xmlns:a="http://schemas.openxmlformats.org/drawingml/2006/main" noGrp="1"/>
          </p:cNvSpPr>
          <p:nvPr/>
        </p:nvSpPr>
        <p:spPr>
          <a:xfrm xmlns:a="http://schemas.openxmlformats.org/drawingml/2006/main">
            <a:off x="6419850" y="1304925"/>
            <a:ext cx="5334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350" b="1">
                <a:solidFill>
                  <a:srgbClr val="007F86"/>
                </a:solidFill>
                <a:latin typeface="Arial"/>
                <a:ea typeface="Arial"/>
                <a:cs typeface="Arial"/>
              </a:defRPr>
            </a:defPPr>
            <a:lvl1pPr>
              <a:defRPr sz="1350" b="1">
                <a:solidFill>
                  <a:srgbClr val="007F86"/>
                </a:solidFill>
                <a:latin typeface="Arial"/>
                <a:ea typeface="Arial"/>
                <a:cs typeface="Arial"/>
              </a:defRPr>
            </a:lvl1pPr>
            <a:lvl2pPr>
              <a:defRPr sz="1350" b="1">
                <a:solidFill>
                  <a:srgbClr val="007F86"/>
                </a:solidFill>
                <a:latin typeface="Arial"/>
                <a:ea typeface="Arial"/>
                <a:cs typeface="Arial"/>
              </a:defRPr>
            </a:lvl2pPr>
            <a:lvl3pPr>
              <a:defRPr sz="1350" b="1">
                <a:solidFill>
                  <a:srgbClr val="007F86"/>
                </a:solidFill>
                <a:latin typeface="Arial"/>
                <a:ea typeface="Arial"/>
                <a:cs typeface="Arial"/>
              </a:defRPr>
            </a:lvl3pPr>
            <a:lvl4pPr>
              <a:defRPr sz="1350" b="1">
                <a:solidFill>
                  <a:srgbClr val="007F86"/>
                </a:solidFill>
                <a:latin typeface="Arial"/>
                <a:ea typeface="Arial"/>
                <a:cs typeface="Arial"/>
              </a:defRPr>
            </a:lvl4pPr>
            <a:lvl5pPr>
              <a:defRPr sz="1350" b="1">
                <a:solidFill>
                  <a:srgbClr val="007F86"/>
                </a:solidFill>
                <a:latin typeface="Arial"/>
                <a:ea typeface="Arial"/>
                <a:cs typeface="Arial"/>
              </a:defRPr>
            </a:lvl5pPr>
            <a:lvl6pPr>
              <a:defRPr sz="1350" b="1">
                <a:solidFill>
                  <a:srgbClr val="007F86"/>
                </a:solidFill>
                <a:latin typeface="Arial"/>
                <a:ea typeface="Arial"/>
                <a:cs typeface="Arial"/>
              </a:defRPr>
            </a:lvl6pPr>
            <a:lvl7pPr>
              <a:defRPr sz="1350" b="1">
                <a:solidFill>
                  <a:srgbClr val="007F86"/>
                </a:solidFill>
                <a:latin typeface="Arial"/>
                <a:ea typeface="Arial"/>
                <a:cs typeface="Arial"/>
              </a:defRPr>
            </a:lvl7pPr>
            <a:lvl8pPr>
              <a:defRPr sz="1350" b="1">
                <a:solidFill>
                  <a:srgbClr val="007F86"/>
                </a:solidFill>
                <a:latin typeface="Arial"/>
                <a:ea typeface="Arial"/>
                <a:cs typeface="Arial"/>
              </a:defRPr>
            </a:lvl8pPr>
            <a:lvl9pPr>
              <a:defRPr sz="1350" b="1">
                <a:solidFill>
                  <a:srgbClr val="007F86"/>
                </a:solidFill>
                <a:latin typeface="Arial"/>
                <a:ea typeface="Arial"/>
                <a:cs typeface="Arial"/>
              </a:defRPr>
            </a:lvl9pPr>
          </a:lstStyle>
          <a:p xmlns:a="http://schemas.openxmlformats.org/drawingml/2006/main">
            <a:pPr>
              <a:defRPr sz="1350" b="1">
                <a:solidFill>
                  <a:srgbClr val="007F86"/>
                </a:solidFill>
                <a:latin typeface="Arial"/>
                <a:ea typeface="Arial"/>
                <a:cs typeface="Arial"/>
              </a:defRPr>
            </a:pPr>
            <a:r>
              <a:rPr sz="1350" b="1">
                <a:solidFill>
                  <a:srgbClr val="007F86"/>
                </a:solidFill>
                <a:latin typeface="Arial"/>
                <a:ea typeface="Arial"/>
                <a:cs typeface="Arial"/>
              </a:rPr>
              <a:t>ANNOTATED VIEW</a:t>
            </a:r>
          </a:p>
        </p:txBody>
      </p:sp>
      <p:pic>
        <p:nvPicPr>
          <p:cNvPr id="7" name="">
            <a:extLst xmlns:a="http://schemas.openxmlformats.org/drawingml/2006/main">
              <a:ext uri="{FF2B5EF4-FFF2-40B4-BE49-F238E27FC236}">
                <a16:creationId xmlns:a16="http://schemas.microsoft.com/office/drawing/2014/main" id="{6DF0FBD1-9A74-496B-9CC4-B31DF4197989}"/>
              </a:ext>
            </a:extLst>
          </p:cNvPr>
          <p:cNvPicPr>
            <a:picLocks xmlns:a="http://schemas.openxmlformats.org/drawingml/2006/main" noChangeAspect="1"/>
          </p:cNvPicPr>
          <p:nvPr/>
        </p:nvPicPr>
        <p:blipFill>
          <a:blip xmlns:r="http://schemas.openxmlformats.org/officeDocument/2006/relationships" xmlns:a="http://schemas.openxmlformats.org/drawingml/2006/main" r:embed="Raecfe65c655346da"/>
          <a:stretch xmlns:a="http://schemas.openxmlformats.org/drawingml/2006/main"/>
        </p:blipFill>
        <p:spPr>
          <a:xfrm xmlns:a="http://schemas.openxmlformats.org/drawingml/2006/main">
            <a:off x="419100" y="1762341"/>
            <a:ext cx="5353050" cy="3771467"/>
          </a:xfrm>
          <a:prstGeom xmlns:a="http://schemas.openxmlformats.org/drawingml/2006/main" prst="rect">
            <a:avLst/>
          </a:prstGeom>
        </p:spPr>
      </p:pic>
      <p:pic>
        <p:nvPicPr>
          <p:cNvPr id="8" name="">
            <a:extLst xmlns:a="http://schemas.openxmlformats.org/drawingml/2006/main">
              <a:ext uri="{FF2B5EF4-FFF2-40B4-BE49-F238E27FC236}">
                <a16:creationId xmlns:a16="http://schemas.microsoft.com/office/drawing/2014/main" id="{F0935BDA-C986-41BA-B801-9B3BA96755E8}"/>
              </a:ext>
            </a:extLst>
          </p:cNvPr>
          <p:cNvPicPr>
            <a:picLocks xmlns:a="http://schemas.openxmlformats.org/drawingml/2006/main" noChangeAspect="1"/>
          </p:cNvPicPr>
          <p:nvPr/>
        </p:nvPicPr>
        <p:blipFill>
          <a:blip xmlns:r="http://schemas.openxmlformats.org/officeDocument/2006/relationships" xmlns:a="http://schemas.openxmlformats.org/drawingml/2006/main" r:embed="R46f31ffe3bbd4e02"/>
          <a:stretch xmlns:a="http://schemas.openxmlformats.org/drawingml/2006/main"/>
        </p:blipFill>
        <p:spPr>
          <a:xfrm xmlns:a="http://schemas.openxmlformats.org/drawingml/2006/main">
            <a:off x="6419850" y="1762341"/>
            <a:ext cx="5353050" cy="3771467"/>
          </a:xfrm>
          <a:prstGeom xmlns:a="http://schemas.openxmlformats.org/drawingml/2006/main" prst="rect">
            <a:avLst/>
          </a:prstGeom>
        </p:spPr>
      </p:pic>
      <p:sp>
        <p:nvSpPr>
          <p:cNvPr id="9" name="text-6">
            <a:extLst xmlns:a="http://schemas.openxmlformats.org/drawingml/2006/main">
              <a:ext uri="{FF2B5EF4-FFF2-40B4-BE49-F238E27FC236}">
                <a16:creationId xmlns:a16="http://schemas.microsoft.com/office/drawing/2014/main" id="{48791B0F-0A6F-47D6-936C-697414A86A41}"/>
              </a:ext>
            </a:extLst>
          </p:cNvPr>
          <p:cNvSpPr>
            <a:spLocks xmlns:a="http://schemas.openxmlformats.org/drawingml/2006/main" noGrp="1"/>
          </p:cNvSpPr>
          <p:nvPr/>
        </p:nvSpPr>
        <p:spPr>
          <a:xfrm xmlns:a="http://schemas.openxmlformats.org/drawingml/2006/main">
            <a:off x="419100" y="5762625"/>
            <a:ext cx="11353800" cy="3143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950" b="1">
                <a:solidFill>
                  <a:srgbClr val="007F86"/>
                </a:solidFill>
                <a:latin typeface="Arial"/>
                <a:ea typeface="Arial"/>
                <a:cs typeface="Arial"/>
              </a:defRPr>
            </a:defPPr>
            <a:lvl1pPr>
              <a:defRPr sz="1950" b="1">
                <a:solidFill>
                  <a:srgbClr val="007F86"/>
                </a:solidFill>
                <a:latin typeface="Arial"/>
                <a:ea typeface="Arial"/>
                <a:cs typeface="Arial"/>
              </a:defRPr>
            </a:lvl1pPr>
            <a:lvl2pPr>
              <a:defRPr sz="1950" b="1">
                <a:solidFill>
                  <a:srgbClr val="007F86"/>
                </a:solidFill>
                <a:latin typeface="Arial"/>
                <a:ea typeface="Arial"/>
                <a:cs typeface="Arial"/>
              </a:defRPr>
            </a:lvl2pPr>
            <a:lvl3pPr>
              <a:defRPr sz="1950" b="1">
                <a:solidFill>
                  <a:srgbClr val="007F86"/>
                </a:solidFill>
                <a:latin typeface="Arial"/>
                <a:ea typeface="Arial"/>
                <a:cs typeface="Arial"/>
              </a:defRPr>
            </a:lvl3pPr>
            <a:lvl4pPr>
              <a:defRPr sz="1950" b="1">
                <a:solidFill>
                  <a:srgbClr val="007F86"/>
                </a:solidFill>
                <a:latin typeface="Arial"/>
                <a:ea typeface="Arial"/>
                <a:cs typeface="Arial"/>
              </a:defRPr>
            </a:lvl4pPr>
            <a:lvl5pPr>
              <a:defRPr sz="1950" b="1">
                <a:solidFill>
                  <a:srgbClr val="007F86"/>
                </a:solidFill>
                <a:latin typeface="Arial"/>
                <a:ea typeface="Arial"/>
                <a:cs typeface="Arial"/>
              </a:defRPr>
            </a:lvl5pPr>
            <a:lvl6pPr>
              <a:defRPr sz="1950" b="1">
                <a:solidFill>
                  <a:srgbClr val="007F86"/>
                </a:solidFill>
                <a:latin typeface="Arial"/>
                <a:ea typeface="Arial"/>
                <a:cs typeface="Arial"/>
              </a:defRPr>
            </a:lvl6pPr>
            <a:lvl7pPr>
              <a:defRPr sz="1950" b="1">
                <a:solidFill>
                  <a:srgbClr val="007F86"/>
                </a:solidFill>
                <a:latin typeface="Arial"/>
                <a:ea typeface="Arial"/>
                <a:cs typeface="Arial"/>
              </a:defRPr>
            </a:lvl7pPr>
            <a:lvl8pPr>
              <a:defRPr sz="1950" b="1">
                <a:solidFill>
                  <a:srgbClr val="007F86"/>
                </a:solidFill>
                <a:latin typeface="Arial"/>
                <a:ea typeface="Arial"/>
                <a:cs typeface="Arial"/>
              </a:defRPr>
            </a:lvl8pPr>
            <a:lvl9pPr>
              <a:defRPr sz="1950" b="1">
                <a:solidFill>
                  <a:srgbClr val="007F86"/>
                </a:solidFill>
                <a:latin typeface="Arial"/>
                <a:ea typeface="Arial"/>
                <a:cs typeface="Arial"/>
              </a:defRPr>
            </a:lvl9pPr>
          </a:lstStyle>
          <a:p xmlns:a="http://schemas.openxmlformats.org/drawingml/2006/main">
            <a:pPr>
              <a:defRPr sz="1950" b="1">
                <a:solidFill>
                  <a:srgbClr val="007F86"/>
                </a:solidFill>
                <a:latin typeface="Arial"/>
                <a:ea typeface="Arial"/>
                <a:cs typeface="Arial"/>
              </a:defRPr>
            </a:pPr>
            <a:r>
              <a:rPr sz="1950" b="1">
                <a:solidFill>
                  <a:srgbClr val="007F86"/>
                </a:solidFill>
                <a:latin typeface="Arial"/>
                <a:ea typeface="Arial"/>
                <a:cs typeface="Arial"/>
              </a:rPr>
              <a:t>Mirror and tyre boundaries</a:t>
            </a:r>
          </a:p>
        </p:txBody>
      </p:sp>
      <p:sp>
        <p:nvSpPr>
          <p:cNvPr id="10" name="text-7">
            <a:extLst xmlns:a="http://schemas.openxmlformats.org/drawingml/2006/main">
              <a:ext uri="{FF2B5EF4-FFF2-40B4-BE49-F238E27FC236}">
                <a16:creationId xmlns:a16="http://schemas.microsoft.com/office/drawing/2014/main" id="{886CA89D-B7D1-4B62-A518-5BE60D51AE0A}"/>
              </a:ext>
            </a:extLst>
          </p:cNvPr>
          <p:cNvSpPr>
            <a:spLocks xmlns:a="http://schemas.openxmlformats.org/drawingml/2006/main" noGrp="1"/>
          </p:cNvSpPr>
          <p:nvPr/>
        </p:nvSpPr>
        <p:spPr>
          <a:xfrm xmlns:a="http://schemas.openxmlformats.org/drawingml/2006/main">
            <a:off x="419100" y="6134100"/>
            <a:ext cx="113538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575" b="0">
                <a:solidFill>
                  <a:srgbClr val="10283F"/>
                </a:solidFill>
                <a:latin typeface="Arial"/>
                <a:ea typeface="Arial"/>
                <a:cs typeface="Arial"/>
              </a:defRPr>
            </a:defPPr>
            <a:lvl1pPr>
              <a:defRPr sz="1575" b="0">
                <a:solidFill>
                  <a:srgbClr val="10283F"/>
                </a:solidFill>
                <a:latin typeface="Arial"/>
                <a:ea typeface="Arial"/>
                <a:cs typeface="Arial"/>
              </a:defRPr>
            </a:lvl1pPr>
            <a:lvl2pPr>
              <a:defRPr sz="1575" b="0">
                <a:solidFill>
                  <a:srgbClr val="10283F"/>
                </a:solidFill>
                <a:latin typeface="Arial"/>
                <a:ea typeface="Arial"/>
                <a:cs typeface="Arial"/>
              </a:defRPr>
            </a:lvl2pPr>
            <a:lvl3pPr>
              <a:defRPr sz="1575" b="0">
                <a:solidFill>
                  <a:srgbClr val="10283F"/>
                </a:solidFill>
                <a:latin typeface="Arial"/>
                <a:ea typeface="Arial"/>
                <a:cs typeface="Arial"/>
              </a:defRPr>
            </a:lvl3pPr>
            <a:lvl4pPr>
              <a:defRPr sz="1575" b="0">
                <a:solidFill>
                  <a:srgbClr val="10283F"/>
                </a:solidFill>
                <a:latin typeface="Arial"/>
                <a:ea typeface="Arial"/>
                <a:cs typeface="Arial"/>
              </a:defRPr>
            </a:lvl4pPr>
            <a:lvl5pPr>
              <a:defRPr sz="1575" b="0">
                <a:solidFill>
                  <a:srgbClr val="10283F"/>
                </a:solidFill>
                <a:latin typeface="Arial"/>
                <a:ea typeface="Arial"/>
                <a:cs typeface="Arial"/>
              </a:defRPr>
            </a:lvl5pPr>
            <a:lvl6pPr>
              <a:defRPr sz="1575" b="0">
                <a:solidFill>
                  <a:srgbClr val="10283F"/>
                </a:solidFill>
                <a:latin typeface="Arial"/>
                <a:ea typeface="Arial"/>
                <a:cs typeface="Arial"/>
              </a:defRPr>
            </a:lvl6pPr>
            <a:lvl7pPr>
              <a:defRPr sz="1575" b="0">
                <a:solidFill>
                  <a:srgbClr val="10283F"/>
                </a:solidFill>
                <a:latin typeface="Arial"/>
                <a:ea typeface="Arial"/>
                <a:cs typeface="Arial"/>
              </a:defRPr>
            </a:lvl7pPr>
            <a:lvl8pPr>
              <a:defRPr sz="1575" b="0">
                <a:solidFill>
                  <a:srgbClr val="10283F"/>
                </a:solidFill>
                <a:latin typeface="Arial"/>
                <a:ea typeface="Arial"/>
                <a:cs typeface="Arial"/>
              </a:defRPr>
            </a:lvl8pPr>
            <a:lvl9pPr>
              <a:defRPr sz="1575" b="0">
                <a:solidFill>
                  <a:srgbClr val="10283F"/>
                </a:solidFill>
                <a:latin typeface="Arial"/>
                <a:ea typeface="Arial"/>
                <a:cs typeface="Arial"/>
              </a:defRPr>
            </a:lvl9pPr>
          </a:lstStyle>
          <a:p xmlns:a="http://schemas.openxmlformats.org/drawingml/2006/main">
            <a:pPr>
              <a:defRPr sz="1575" b="0">
                <a:solidFill>
                  <a:srgbClr val="10283F"/>
                </a:solidFill>
                <a:latin typeface="Arial"/>
                <a:ea typeface="Arial"/>
                <a:cs typeface="Arial"/>
              </a:defRPr>
            </a:pPr>
            <a:r>
              <a:rPr sz="1575" b="0">
                <a:solidFill>
                  <a:srgbClr val="10283F"/>
                </a:solidFill>
                <a:latin typeface="Arial"/>
                <a:ea typeface="Arial"/>
                <a:cs typeface="Arial"/>
              </a:rPr>
              <a:t>Visible tyre sections stay inside the outline. The dark road shadow remains outside.</a:t>
            </a:r>
          </a:p>
        </p:txBody>
      </p:sp>
    </p:spTree>
    <p:extLst>
      <p:ext uri="{BB962C8B-B14F-4D97-AF65-F5344CB8AC3E}">
        <p14:creationId xmlns:p14="http://schemas.microsoft.com/office/powerpoint/2010/main" val="1208658844"/>
      </p:ext>
    </p:extLst>
  </p:cSld>
</p:sld>
</file>

<file path=ppt/slides/slide5.xml><?xml version="1.0" encoding="utf-8"?>
<p:sld xmlns:p="http://schemas.openxmlformats.org/presentationml/2006/main">
  <p:cSld>
    <p:bg>
      <p:bgPr>
        <a:solidFill xmlns:a="http://schemas.openxmlformats.org/drawingml/2006/main">
          <a:srgbClr val="FCFDFD"/>
        </a:solidFill>
      </p:bgPr>
    </p:bg>
    <p:spTree>
      <p:nvGrpSpPr>
        <p:cNvPr id="1" name=""/>
        <p:cNvGrpSpPr/>
        <p:nvPr/>
      </p:nvGrpSpPr>
      <p:grpSpPr>
        <a:xfrm xmlns:a="http://schemas.openxmlformats.org/drawingml/2006/main"/>
      </p:grpSpPr>
      <p:sp>
        <p:nvSpPr>
          <p:cNvPr id="11" name="text-0">
            <a:extLst xmlns:a="http://schemas.openxmlformats.org/drawingml/2006/main">
              <a:ext uri="{FF2B5EF4-FFF2-40B4-BE49-F238E27FC236}">
                <a16:creationId xmlns:a16="http://schemas.microsoft.com/office/drawing/2014/main" id="{347B035F-28C5-4559-9F36-472D5C6449A1}"/>
              </a:ext>
            </a:extLst>
          </p:cNvPr>
          <p:cNvSpPr>
            <a:spLocks xmlns:a="http://schemas.openxmlformats.org/drawingml/2006/main" noGrp="1"/>
          </p:cNvSpPr>
          <p:nvPr/>
        </p:nvSpPr>
        <p:spPr>
          <a:xfrm xmlns:a="http://schemas.openxmlformats.org/drawingml/2006/main">
            <a:off x="419100" y="219075"/>
            <a:ext cx="857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350" b="1">
                <a:solidFill>
                  <a:srgbClr val="007F86"/>
                </a:solidFill>
                <a:latin typeface="Arial"/>
                <a:ea typeface="Arial"/>
                <a:cs typeface="Arial"/>
              </a:defRPr>
            </a:defPPr>
            <a:lvl1pPr>
              <a:defRPr sz="1350" b="1">
                <a:solidFill>
                  <a:srgbClr val="007F86"/>
                </a:solidFill>
                <a:latin typeface="Arial"/>
                <a:ea typeface="Arial"/>
                <a:cs typeface="Arial"/>
              </a:defRPr>
            </a:lvl1pPr>
            <a:lvl2pPr>
              <a:defRPr sz="1350" b="1">
                <a:solidFill>
                  <a:srgbClr val="007F86"/>
                </a:solidFill>
                <a:latin typeface="Arial"/>
                <a:ea typeface="Arial"/>
                <a:cs typeface="Arial"/>
              </a:defRPr>
            </a:lvl2pPr>
            <a:lvl3pPr>
              <a:defRPr sz="1350" b="1">
                <a:solidFill>
                  <a:srgbClr val="007F86"/>
                </a:solidFill>
                <a:latin typeface="Arial"/>
                <a:ea typeface="Arial"/>
                <a:cs typeface="Arial"/>
              </a:defRPr>
            </a:lvl3pPr>
            <a:lvl4pPr>
              <a:defRPr sz="1350" b="1">
                <a:solidFill>
                  <a:srgbClr val="007F86"/>
                </a:solidFill>
                <a:latin typeface="Arial"/>
                <a:ea typeface="Arial"/>
                <a:cs typeface="Arial"/>
              </a:defRPr>
            </a:lvl4pPr>
            <a:lvl5pPr>
              <a:defRPr sz="1350" b="1">
                <a:solidFill>
                  <a:srgbClr val="007F86"/>
                </a:solidFill>
                <a:latin typeface="Arial"/>
                <a:ea typeface="Arial"/>
                <a:cs typeface="Arial"/>
              </a:defRPr>
            </a:lvl5pPr>
            <a:lvl6pPr>
              <a:defRPr sz="1350" b="1">
                <a:solidFill>
                  <a:srgbClr val="007F86"/>
                </a:solidFill>
                <a:latin typeface="Arial"/>
                <a:ea typeface="Arial"/>
                <a:cs typeface="Arial"/>
              </a:defRPr>
            </a:lvl6pPr>
            <a:lvl7pPr>
              <a:defRPr sz="1350" b="1">
                <a:solidFill>
                  <a:srgbClr val="007F86"/>
                </a:solidFill>
                <a:latin typeface="Arial"/>
                <a:ea typeface="Arial"/>
                <a:cs typeface="Arial"/>
              </a:defRPr>
            </a:lvl7pPr>
            <a:lvl8pPr>
              <a:defRPr sz="1350" b="1">
                <a:solidFill>
                  <a:srgbClr val="007F86"/>
                </a:solidFill>
                <a:latin typeface="Arial"/>
                <a:ea typeface="Arial"/>
                <a:cs typeface="Arial"/>
              </a:defRPr>
            </a:lvl8pPr>
            <a:lvl9pPr>
              <a:defRPr sz="1350" b="1">
                <a:solidFill>
                  <a:srgbClr val="007F86"/>
                </a:solidFill>
                <a:latin typeface="Arial"/>
                <a:ea typeface="Arial"/>
                <a:cs typeface="Arial"/>
              </a:defRPr>
            </a:lvl9pPr>
          </a:lstStyle>
          <a:p xmlns:a="http://schemas.openxmlformats.org/drawingml/2006/main">
            <a:pPr>
              <a:defRPr sz="1350" b="1">
                <a:solidFill>
                  <a:srgbClr val="007F86"/>
                </a:solidFill>
                <a:latin typeface="Arial"/>
                <a:ea typeface="Arial"/>
                <a:cs typeface="Arial"/>
              </a:defRPr>
            </a:pPr>
            <a:r>
              <a:rPr sz="1350" b="1">
                <a:solidFill>
                  <a:srgbClr val="007F86"/>
                </a:solidFill>
                <a:latin typeface="Arial"/>
                <a:ea typeface="Arial"/>
                <a:cs typeface="Arial"/>
              </a:rPr>
              <a:t>IA DATA SOLUTIONS</a:t>
            </a:r>
          </a:p>
        </p:txBody>
      </p:sp>
      <p:sp>
        <p:nvSpPr>
          <p:cNvPr id="2" name="text-1">
            <a:extLst xmlns:a="http://schemas.openxmlformats.org/drawingml/2006/main">
              <a:ext uri="{FF2B5EF4-FFF2-40B4-BE49-F238E27FC236}">
                <a16:creationId xmlns:a16="http://schemas.microsoft.com/office/drawing/2014/main" id="{95A623D3-C876-49F5-85FB-B2494A690BC0}"/>
              </a:ext>
            </a:extLst>
          </p:cNvPr>
          <p:cNvSpPr>
            <a:spLocks xmlns:a="http://schemas.openxmlformats.org/drawingml/2006/main" noGrp="1"/>
          </p:cNvSpPr>
          <p:nvPr/>
        </p:nvSpPr>
        <p:spPr>
          <a:xfrm xmlns:a="http://schemas.openxmlformats.org/drawingml/2006/main">
            <a:off x="419100" y="619125"/>
            <a:ext cx="113538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3000" b="1">
                <a:solidFill>
                  <a:srgbClr val="10283F"/>
                </a:solidFill>
                <a:latin typeface="Arial"/>
                <a:ea typeface="Arial"/>
                <a:cs typeface="Arial"/>
              </a:defRPr>
            </a:defPPr>
            <a:lvl1pPr>
              <a:defRPr sz="3000" b="1">
                <a:solidFill>
                  <a:srgbClr val="10283F"/>
                </a:solidFill>
                <a:latin typeface="Arial"/>
                <a:ea typeface="Arial"/>
                <a:cs typeface="Arial"/>
              </a:defRPr>
            </a:lvl1pPr>
            <a:lvl2pPr>
              <a:defRPr sz="3000" b="1">
                <a:solidFill>
                  <a:srgbClr val="10283F"/>
                </a:solidFill>
                <a:latin typeface="Arial"/>
                <a:ea typeface="Arial"/>
                <a:cs typeface="Arial"/>
              </a:defRPr>
            </a:lvl2pPr>
            <a:lvl3pPr>
              <a:defRPr sz="3000" b="1">
                <a:solidFill>
                  <a:srgbClr val="10283F"/>
                </a:solidFill>
                <a:latin typeface="Arial"/>
                <a:ea typeface="Arial"/>
                <a:cs typeface="Arial"/>
              </a:defRPr>
            </a:lvl3pPr>
            <a:lvl4pPr>
              <a:defRPr sz="3000" b="1">
                <a:solidFill>
                  <a:srgbClr val="10283F"/>
                </a:solidFill>
                <a:latin typeface="Arial"/>
                <a:ea typeface="Arial"/>
                <a:cs typeface="Arial"/>
              </a:defRPr>
            </a:lvl4pPr>
            <a:lvl5pPr>
              <a:defRPr sz="3000" b="1">
                <a:solidFill>
                  <a:srgbClr val="10283F"/>
                </a:solidFill>
                <a:latin typeface="Arial"/>
                <a:ea typeface="Arial"/>
                <a:cs typeface="Arial"/>
              </a:defRPr>
            </a:lvl5pPr>
            <a:lvl6pPr>
              <a:defRPr sz="3000" b="1">
                <a:solidFill>
                  <a:srgbClr val="10283F"/>
                </a:solidFill>
                <a:latin typeface="Arial"/>
                <a:ea typeface="Arial"/>
                <a:cs typeface="Arial"/>
              </a:defRPr>
            </a:lvl6pPr>
            <a:lvl7pPr>
              <a:defRPr sz="3000" b="1">
                <a:solidFill>
                  <a:srgbClr val="10283F"/>
                </a:solidFill>
                <a:latin typeface="Arial"/>
                <a:ea typeface="Arial"/>
                <a:cs typeface="Arial"/>
              </a:defRPr>
            </a:lvl7pPr>
            <a:lvl8pPr>
              <a:defRPr sz="3000" b="1">
                <a:solidFill>
                  <a:srgbClr val="10283F"/>
                </a:solidFill>
                <a:latin typeface="Arial"/>
                <a:ea typeface="Arial"/>
                <a:cs typeface="Arial"/>
              </a:defRPr>
            </a:lvl8pPr>
            <a:lvl9pPr>
              <a:defRPr sz="3000" b="1">
                <a:solidFill>
                  <a:srgbClr val="10283F"/>
                </a:solidFill>
                <a:latin typeface="Arial"/>
                <a:ea typeface="Arial"/>
                <a:cs typeface="Arial"/>
              </a:defRPr>
            </a:lvl9pPr>
          </a:lstStyle>
          <a:p xmlns:a="http://schemas.openxmlformats.org/drawingml/2006/main">
            <a:pPr>
              <a:defRPr sz="3000" b="1">
                <a:solidFill>
                  <a:srgbClr val="10283F"/>
                </a:solidFill>
                <a:latin typeface="Arial"/>
                <a:ea typeface="Arial"/>
                <a:cs typeface="Arial"/>
              </a:defRPr>
            </a:pPr>
            <a:r>
              <a:rPr sz="3000" b="1">
                <a:solidFill>
                  <a:srgbClr val="10283F"/>
                </a:solidFill>
                <a:latin typeface="Arial"/>
                <a:ea typeface="Arial"/>
                <a:cs typeface="Arial"/>
              </a:rPr>
              <a:t>Lexus SUV</a:t>
            </a:r>
          </a:p>
        </p:txBody>
      </p:sp>
      <p:sp>
        <p:nvSpPr>
          <p:cNvPr id="3" name="text-2">
            <a:extLst xmlns:a="http://schemas.openxmlformats.org/drawingml/2006/main">
              <a:ext uri="{FF2B5EF4-FFF2-40B4-BE49-F238E27FC236}">
                <a16:creationId xmlns:a16="http://schemas.microsoft.com/office/drawing/2014/main" id="{ABB99C3E-E35B-439B-A442-671A1F2255CD}"/>
              </a:ext>
            </a:extLst>
          </p:cNvPr>
          <p:cNvSpPr>
            <a:spLocks xmlns:a="http://schemas.openxmlformats.org/drawingml/2006/main" noGrp="1"/>
          </p:cNvSpPr>
          <p:nvPr/>
        </p:nvSpPr>
        <p:spPr>
          <a:xfrm xmlns:a="http://schemas.openxmlformats.org/drawingml/2006/main">
            <a:off x="419100" y="6496050"/>
            <a:ext cx="100012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125" b="0">
                <a:solidFill>
                  <a:srgbClr val="526779"/>
                </a:solidFill>
                <a:latin typeface="Arial"/>
                <a:ea typeface="Arial"/>
                <a:cs typeface="Arial"/>
              </a:defRPr>
            </a:defPPr>
            <a:lvl1pPr>
              <a:defRPr sz="1125" b="0">
                <a:solidFill>
                  <a:srgbClr val="526779"/>
                </a:solidFill>
                <a:latin typeface="Arial"/>
                <a:ea typeface="Arial"/>
                <a:cs typeface="Arial"/>
              </a:defRPr>
            </a:lvl1pPr>
            <a:lvl2pPr>
              <a:defRPr sz="1125" b="0">
                <a:solidFill>
                  <a:srgbClr val="526779"/>
                </a:solidFill>
                <a:latin typeface="Arial"/>
                <a:ea typeface="Arial"/>
                <a:cs typeface="Arial"/>
              </a:defRPr>
            </a:lvl2pPr>
            <a:lvl3pPr>
              <a:defRPr sz="1125" b="0">
                <a:solidFill>
                  <a:srgbClr val="526779"/>
                </a:solidFill>
                <a:latin typeface="Arial"/>
                <a:ea typeface="Arial"/>
                <a:cs typeface="Arial"/>
              </a:defRPr>
            </a:lvl3pPr>
            <a:lvl4pPr>
              <a:defRPr sz="1125" b="0">
                <a:solidFill>
                  <a:srgbClr val="526779"/>
                </a:solidFill>
                <a:latin typeface="Arial"/>
                <a:ea typeface="Arial"/>
                <a:cs typeface="Arial"/>
              </a:defRPr>
            </a:lvl4pPr>
            <a:lvl5pPr>
              <a:defRPr sz="1125" b="0">
                <a:solidFill>
                  <a:srgbClr val="526779"/>
                </a:solidFill>
                <a:latin typeface="Arial"/>
                <a:ea typeface="Arial"/>
                <a:cs typeface="Arial"/>
              </a:defRPr>
            </a:lvl5pPr>
            <a:lvl6pPr>
              <a:defRPr sz="1125" b="0">
                <a:solidFill>
                  <a:srgbClr val="526779"/>
                </a:solidFill>
                <a:latin typeface="Arial"/>
                <a:ea typeface="Arial"/>
                <a:cs typeface="Arial"/>
              </a:defRPr>
            </a:lvl6pPr>
            <a:lvl7pPr>
              <a:defRPr sz="1125" b="0">
                <a:solidFill>
                  <a:srgbClr val="526779"/>
                </a:solidFill>
                <a:latin typeface="Arial"/>
                <a:ea typeface="Arial"/>
                <a:cs typeface="Arial"/>
              </a:defRPr>
            </a:lvl7pPr>
            <a:lvl8pPr>
              <a:defRPr sz="1125" b="0">
                <a:solidFill>
                  <a:srgbClr val="526779"/>
                </a:solidFill>
                <a:latin typeface="Arial"/>
                <a:ea typeface="Arial"/>
                <a:cs typeface="Arial"/>
              </a:defRPr>
            </a:lvl8pPr>
            <a:lvl9pPr>
              <a:defRPr sz="1125" b="0">
                <a:solidFill>
                  <a:srgbClr val="526779"/>
                </a:solidFill>
                <a:latin typeface="Arial"/>
                <a:ea typeface="Arial"/>
                <a:cs typeface="Arial"/>
              </a:defRPr>
            </a:lvl9pPr>
          </a:lstStyle>
          <a:p xmlns:a="http://schemas.openxmlformats.org/drawingml/2006/main">
            <a:pPr>
              <a:defRPr sz="1125" b="0">
                <a:solidFill>
                  <a:srgbClr val="526779"/>
                </a:solidFill>
                <a:latin typeface="Arial"/>
                <a:ea typeface="Arial"/>
                <a:cs typeface="Arial"/>
              </a:defRPr>
            </a:pPr>
            <a:r>
              <a:rPr sz="1125" b="0">
                <a:solidFill>
                  <a:srgbClr val="526779"/>
                </a:solidFill>
                <a:latin typeface="Arial"/>
                <a:ea typeface="Arial"/>
                <a:cs typeface="Arial"/>
              </a:rPr>
              <a:t>CLIENT REVIEW DRAFT</a:t>
            </a:r>
          </a:p>
        </p:txBody>
      </p:sp>
      <p:sp>
        <p:nvSpPr>
          <p:cNvPr id="4" name="text-3">
            <a:extLst xmlns:a="http://schemas.openxmlformats.org/drawingml/2006/main">
              <a:ext uri="{FF2B5EF4-FFF2-40B4-BE49-F238E27FC236}">
                <a16:creationId xmlns:a16="http://schemas.microsoft.com/office/drawing/2014/main" id="{D44703C2-EADB-49F3-B2B9-CE25D70955DD}"/>
              </a:ext>
            </a:extLst>
          </p:cNvPr>
          <p:cNvSpPr>
            <a:spLocks xmlns:a="http://schemas.openxmlformats.org/drawingml/2006/main" noGrp="1"/>
          </p:cNvSpPr>
          <p:nvPr/>
        </p:nvSpPr>
        <p:spPr>
          <a:xfrm xmlns:a="http://schemas.openxmlformats.org/drawingml/2006/main">
            <a:off x="11334750" y="6496050"/>
            <a:ext cx="457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200" b="0">
                <a:solidFill>
                  <a:srgbClr val="526779"/>
                </a:solidFill>
                <a:latin typeface="Arial"/>
                <a:ea typeface="Arial"/>
                <a:cs typeface="Arial"/>
              </a:defRPr>
            </a:defPPr>
            <a:lvl1pPr>
              <a:defRPr sz="1200" b="0">
                <a:solidFill>
                  <a:srgbClr val="526779"/>
                </a:solidFill>
                <a:latin typeface="Arial"/>
                <a:ea typeface="Arial"/>
                <a:cs typeface="Arial"/>
              </a:defRPr>
            </a:lvl1pPr>
            <a:lvl2pPr>
              <a:defRPr sz="1200" b="0">
                <a:solidFill>
                  <a:srgbClr val="526779"/>
                </a:solidFill>
                <a:latin typeface="Arial"/>
                <a:ea typeface="Arial"/>
                <a:cs typeface="Arial"/>
              </a:defRPr>
            </a:lvl2pPr>
            <a:lvl3pPr>
              <a:defRPr sz="1200" b="0">
                <a:solidFill>
                  <a:srgbClr val="526779"/>
                </a:solidFill>
                <a:latin typeface="Arial"/>
                <a:ea typeface="Arial"/>
                <a:cs typeface="Arial"/>
              </a:defRPr>
            </a:lvl3pPr>
            <a:lvl4pPr>
              <a:defRPr sz="1200" b="0">
                <a:solidFill>
                  <a:srgbClr val="526779"/>
                </a:solidFill>
                <a:latin typeface="Arial"/>
                <a:ea typeface="Arial"/>
                <a:cs typeface="Arial"/>
              </a:defRPr>
            </a:lvl4pPr>
            <a:lvl5pPr>
              <a:defRPr sz="1200" b="0">
                <a:solidFill>
                  <a:srgbClr val="526779"/>
                </a:solidFill>
                <a:latin typeface="Arial"/>
                <a:ea typeface="Arial"/>
                <a:cs typeface="Arial"/>
              </a:defRPr>
            </a:lvl5pPr>
            <a:lvl6pPr>
              <a:defRPr sz="1200" b="0">
                <a:solidFill>
                  <a:srgbClr val="526779"/>
                </a:solidFill>
                <a:latin typeface="Arial"/>
                <a:ea typeface="Arial"/>
                <a:cs typeface="Arial"/>
              </a:defRPr>
            </a:lvl6pPr>
            <a:lvl7pPr>
              <a:defRPr sz="1200" b="0">
                <a:solidFill>
                  <a:srgbClr val="526779"/>
                </a:solidFill>
                <a:latin typeface="Arial"/>
                <a:ea typeface="Arial"/>
                <a:cs typeface="Arial"/>
              </a:defRPr>
            </a:lvl7pPr>
            <a:lvl8pPr>
              <a:defRPr sz="1200" b="0">
                <a:solidFill>
                  <a:srgbClr val="526779"/>
                </a:solidFill>
                <a:latin typeface="Arial"/>
                <a:ea typeface="Arial"/>
                <a:cs typeface="Arial"/>
              </a:defRPr>
            </a:lvl8pPr>
            <a:lvl9pPr>
              <a:defRPr sz="1200" b="0">
                <a:solidFill>
                  <a:srgbClr val="526779"/>
                </a:solidFill>
                <a:latin typeface="Arial"/>
                <a:ea typeface="Arial"/>
                <a:cs typeface="Arial"/>
              </a:defRPr>
            </a:lvl9pPr>
          </a:lstStyle>
          <a:p xmlns:a="http://schemas.openxmlformats.org/drawingml/2006/main">
            <a:pPr>
              <a:defRPr sz="1200" b="0">
                <a:solidFill>
                  <a:srgbClr val="526779"/>
                </a:solidFill>
                <a:latin typeface="Arial"/>
                <a:ea typeface="Arial"/>
                <a:cs typeface="Arial"/>
              </a:defRPr>
            </a:pPr>
            <a:r>
              <a:rPr sz="1200" b="0">
                <a:solidFill>
                  <a:srgbClr val="526779"/>
                </a:solidFill>
                <a:latin typeface="Arial"/>
                <a:ea typeface="Arial"/>
                <a:cs typeface="Arial"/>
              </a:rPr>
              <a:t>05</a:t>
            </a:r>
          </a:p>
        </p:txBody>
      </p:sp>
      <p:sp>
        <p:nvSpPr>
          <p:cNvPr id="5" name="text-4">
            <a:extLst xmlns:a="http://schemas.openxmlformats.org/drawingml/2006/main">
              <a:ext uri="{FF2B5EF4-FFF2-40B4-BE49-F238E27FC236}">
                <a16:creationId xmlns:a16="http://schemas.microsoft.com/office/drawing/2014/main" id="{F76D5CF3-BB31-4A30-8156-F238872D30C8}"/>
              </a:ext>
            </a:extLst>
          </p:cNvPr>
          <p:cNvSpPr>
            <a:spLocks xmlns:a="http://schemas.openxmlformats.org/drawingml/2006/main" noGrp="1"/>
          </p:cNvSpPr>
          <p:nvPr/>
        </p:nvSpPr>
        <p:spPr>
          <a:xfrm xmlns:a="http://schemas.openxmlformats.org/drawingml/2006/main">
            <a:off x="419100" y="1304925"/>
            <a:ext cx="5334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350" b="1">
                <a:solidFill>
                  <a:srgbClr val="526779"/>
                </a:solidFill>
                <a:latin typeface="Arial"/>
                <a:ea typeface="Arial"/>
                <a:cs typeface="Arial"/>
              </a:defRPr>
            </a:defPPr>
            <a:lvl1pPr>
              <a:defRPr sz="1350" b="1">
                <a:solidFill>
                  <a:srgbClr val="526779"/>
                </a:solidFill>
                <a:latin typeface="Arial"/>
                <a:ea typeface="Arial"/>
                <a:cs typeface="Arial"/>
              </a:defRPr>
            </a:lvl1pPr>
            <a:lvl2pPr>
              <a:defRPr sz="1350" b="1">
                <a:solidFill>
                  <a:srgbClr val="526779"/>
                </a:solidFill>
                <a:latin typeface="Arial"/>
                <a:ea typeface="Arial"/>
                <a:cs typeface="Arial"/>
              </a:defRPr>
            </a:lvl2pPr>
            <a:lvl3pPr>
              <a:defRPr sz="1350" b="1">
                <a:solidFill>
                  <a:srgbClr val="526779"/>
                </a:solidFill>
                <a:latin typeface="Arial"/>
                <a:ea typeface="Arial"/>
                <a:cs typeface="Arial"/>
              </a:defRPr>
            </a:lvl3pPr>
            <a:lvl4pPr>
              <a:defRPr sz="1350" b="1">
                <a:solidFill>
                  <a:srgbClr val="526779"/>
                </a:solidFill>
                <a:latin typeface="Arial"/>
                <a:ea typeface="Arial"/>
                <a:cs typeface="Arial"/>
              </a:defRPr>
            </a:lvl4pPr>
            <a:lvl5pPr>
              <a:defRPr sz="1350" b="1">
                <a:solidFill>
                  <a:srgbClr val="526779"/>
                </a:solidFill>
                <a:latin typeface="Arial"/>
                <a:ea typeface="Arial"/>
                <a:cs typeface="Arial"/>
              </a:defRPr>
            </a:lvl5pPr>
            <a:lvl6pPr>
              <a:defRPr sz="1350" b="1">
                <a:solidFill>
                  <a:srgbClr val="526779"/>
                </a:solidFill>
                <a:latin typeface="Arial"/>
                <a:ea typeface="Arial"/>
                <a:cs typeface="Arial"/>
              </a:defRPr>
            </a:lvl6pPr>
            <a:lvl7pPr>
              <a:defRPr sz="1350" b="1">
                <a:solidFill>
                  <a:srgbClr val="526779"/>
                </a:solidFill>
                <a:latin typeface="Arial"/>
                <a:ea typeface="Arial"/>
                <a:cs typeface="Arial"/>
              </a:defRPr>
            </a:lvl7pPr>
            <a:lvl8pPr>
              <a:defRPr sz="1350" b="1">
                <a:solidFill>
                  <a:srgbClr val="526779"/>
                </a:solidFill>
                <a:latin typeface="Arial"/>
                <a:ea typeface="Arial"/>
                <a:cs typeface="Arial"/>
              </a:defRPr>
            </a:lvl8pPr>
            <a:lvl9pPr>
              <a:defRPr sz="1350" b="1">
                <a:solidFill>
                  <a:srgbClr val="526779"/>
                </a:solidFill>
                <a:latin typeface="Arial"/>
                <a:ea typeface="Arial"/>
                <a:cs typeface="Arial"/>
              </a:defRPr>
            </a:lvl9pPr>
          </a:lstStyle>
          <a:p xmlns:a="http://schemas.openxmlformats.org/drawingml/2006/main">
            <a:pPr>
              <a:defRPr sz="1350" b="1">
                <a:solidFill>
                  <a:srgbClr val="526779"/>
                </a:solidFill>
                <a:latin typeface="Arial"/>
                <a:ea typeface="Arial"/>
                <a:cs typeface="Arial"/>
              </a:defRPr>
            </a:pPr>
            <a:r>
              <a:rPr sz="1350" b="1">
                <a:solidFill>
                  <a:srgbClr val="526779"/>
                </a:solidFill>
                <a:latin typeface="Arial"/>
                <a:ea typeface="Arial"/>
                <a:cs typeface="Arial"/>
              </a:rPr>
              <a:t>ORIGINAL VIEW</a:t>
            </a:r>
          </a:p>
        </p:txBody>
      </p:sp>
      <p:sp>
        <p:nvSpPr>
          <p:cNvPr id="6" name="text-5">
            <a:extLst xmlns:a="http://schemas.openxmlformats.org/drawingml/2006/main">
              <a:ext uri="{FF2B5EF4-FFF2-40B4-BE49-F238E27FC236}">
                <a16:creationId xmlns:a16="http://schemas.microsoft.com/office/drawing/2014/main" id="{AF24A317-F20C-441B-ABA2-42E66D662C6D}"/>
              </a:ext>
            </a:extLst>
          </p:cNvPr>
          <p:cNvSpPr>
            <a:spLocks xmlns:a="http://schemas.openxmlformats.org/drawingml/2006/main" noGrp="1"/>
          </p:cNvSpPr>
          <p:nvPr/>
        </p:nvSpPr>
        <p:spPr>
          <a:xfrm xmlns:a="http://schemas.openxmlformats.org/drawingml/2006/main">
            <a:off x="6419850" y="1304925"/>
            <a:ext cx="5334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350" b="1">
                <a:solidFill>
                  <a:srgbClr val="007F86"/>
                </a:solidFill>
                <a:latin typeface="Arial"/>
                <a:ea typeface="Arial"/>
                <a:cs typeface="Arial"/>
              </a:defRPr>
            </a:defPPr>
            <a:lvl1pPr>
              <a:defRPr sz="1350" b="1">
                <a:solidFill>
                  <a:srgbClr val="007F86"/>
                </a:solidFill>
                <a:latin typeface="Arial"/>
                <a:ea typeface="Arial"/>
                <a:cs typeface="Arial"/>
              </a:defRPr>
            </a:lvl1pPr>
            <a:lvl2pPr>
              <a:defRPr sz="1350" b="1">
                <a:solidFill>
                  <a:srgbClr val="007F86"/>
                </a:solidFill>
                <a:latin typeface="Arial"/>
                <a:ea typeface="Arial"/>
                <a:cs typeface="Arial"/>
              </a:defRPr>
            </a:lvl2pPr>
            <a:lvl3pPr>
              <a:defRPr sz="1350" b="1">
                <a:solidFill>
                  <a:srgbClr val="007F86"/>
                </a:solidFill>
                <a:latin typeface="Arial"/>
                <a:ea typeface="Arial"/>
                <a:cs typeface="Arial"/>
              </a:defRPr>
            </a:lvl3pPr>
            <a:lvl4pPr>
              <a:defRPr sz="1350" b="1">
                <a:solidFill>
                  <a:srgbClr val="007F86"/>
                </a:solidFill>
                <a:latin typeface="Arial"/>
                <a:ea typeface="Arial"/>
                <a:cs typeface="Arial"/>
              </a:defRPr>
            </a:lvl4pPr>
            <a:lvl5pPr>
              <a:defRPr sz="1350" b="1">
                <a:solidFill>
                  <a:srgbClr val="007F86"/>
                </a:solidFill>
                <a:latin typeface="Arial"/>
                <a:ea typeface="Arial"/>
                <a:cs typeface="Arial"/>
              </a:defRPr>
            </a:lvl5pPr>
            <a:lvl6pPr>
              <a:defRPr sz="1350" b="1">
                <a:solidFill>
                  <a:srgbClr val="007F86"/>
                </a:solidFill>
                <a:latin typeface="Arial"/>
                <a:ea typeface="Arial"/>
                <a:cs typeface="Arial"/>
              </a:defRPr>
            </a:lvl6pPr>
            <a:lvl7pPr>
              <a:defRPr sz="1350" b="1">
                <a:solidFill>
                  <a:srgbClr val="007F86"/>
                </a:solidFill>
                <a:latin typeface="Arial"/>
                <a:ea typeface="Arial"/>
                <a:cs typeface="Arial"/>
              </a:defRPr>
            </a:lvl7pPr>
            <a:lvl8pPr>
              <a:defRPr sz="1350" b="1">
                <a:solidFill>
                  <a:srgbClr val="007F86"/>
                </a:solidFill>
                <a:latin typeface="Arial"/>
                <a:ea typeface="Arial"/>
                <a:cs typeface="Arial"/>
              </a:defRPr>
            </a:lvl8pPr>
            <a:lvl9pPr>
              <a:defRPr sz="1350" b="1">
                <a:solidFill>
                  <a:srgbClr val="007F86"/>
                </a:solidFill>
                <a:latin typeface="Arial"/>
                <a:ea typeface="Arial"/>
                <a:cs typeface="Arial"/>
              </a:defRPr>
            </a:lvl9pPr>
          </a:lstStyle>
          <a:p xmlns:a="http://schemas.openxmlformats.org/drawingml/2006/main">
            <a:pPr>
              <a:defRPr sz="1350" b="1">
                <a:solidFill>
                  <a:srgbClr val="007F86"/>
                </a:solidFill>
                <a:latin typeface="Arial"/>
                <a:ea typeface="Arial"/>
                <a:cs typeface="Arial"/>
              </a:defRPr>
            </a:pPr>
            <a:r>
              <a:rPr sz="1350" b="1">
                <a:solidFill>
                  <a:srgbClr val="007F86"/>
                </a:solidFill>
                <a:latin typeface="Arial"/>
                <a:ea typeface="Arial"/>
                <a:cs typeface="Arial"/>
              </a:rPr>
              <a:t>ANNOTATED VIEW</a:t>
            </a:r>
          </a:p>
        </p:txBody>
      </p:sp>
      <p:pic>
        <p:nvPicPr>
          <p:cNvPr id="7" name="">
            <a:extLst xmlns:a="http://schemas.openxmlformats.org/drawingml/2006/main">
              <a:ext uri="{FF2B5EF4-FFF2-40B4-BE49-F238E27FC236}">
                <a16:creationId xmlns:a16="http://schemas.microsoft.com/office/drawing/2014/main" id="{0CFF25B8-4A0D-46D6-8E01-AF71365D2712}"/>
              </a:ext>
            </a:extLst>
          </p:cNvPr>
          <p:cNvPicPr>
            <a:picLocks xmlns:a="http://schemas.openxmlformats.org/drawingml/2006/main" noChangeAspect="1"/>
          </p:cNvPicPr>
          <p:nvPr/>
        </p:nvPicPr>
        <p:blipFill>
          <a:blip xmlns:r="http://schemas.openxmlformats.org/officeDocument/2006/relationships" xmlns:a="http://schemas.openxmlformats.org/drawingml/2006/main" r:embed="Rc2a3c22b29ef4404"/>
          <a:stretch xmlns:a="http://schemas.openxmlformats.org/drawingml/2006/main"/>
        </p:blipFill>
        <p:spPr>
          <a:xfrm xmlns:a="http://schemas.openxmlformats.org/drawingml/2006/main">
            <a:off x="893515" y="1743075"/>
            <a:ext cx="4404220" cy="3810000"/>
          </a:xfrm>
          <a:prstGeom xmlns:a="http://schemas.openxmlformats.org/drawingml/2006/main" prst="rect">
            <a:avLst/>
          </a:prstGeom>
        </p:spPr>
      </p:pic>
      <p:pic>
        <p:nvPicPr>
          <p:cNvPr id="8" name="">
            <a:extLst xmlns:a="http://schemas.openxmlformats.org/drawingml/2006/main">
              <a:ext uri="{FF2B5EF4-FFF2-40B4-BE49-F238E27FC236}">
                <a16:creationId xmlns:a16="http://schemas.microsoft.com/office/drawing/2014/main" id="{CF7E3402-CD25-44E8-B9D9-5FDDF70752E5}"/>
              </a:ext>
            </a:extLst>
          </p:cNvPr>
          <p:cNvPicPr>
            <a:picLocks xmlns:a="http://schemas.openxmlformats.org/drawingml/2006/main" noChangeAspect="1"/>
          </p:cNvPicPr>
          <p:nvPr/>
        </p:nvPicPr>
        <p:blipFill>
          <a:blip xmlns:r="http://schemas.openxmlformats.org/officeDocument/2006/relationships" xmlns:a="http://schemas.openxmlformats.org/drawingml/2006/main" r:embed="Rb2afb95728d74ddd"/>
          <a:stretch xmlns:a="http://schemas.openxmlformats.org/drawingml/2006/main"/>
        </p:blipFill>
        <p:spPr>
          <a:xfrm xmlns:a="http://schemas.openxmlformats.org/drawingml/2006/main">
            <a:off x="6894265" y="1743075"/>
            <a:ext cx="4404220" cy="3810000"/>
          </a:xfrm>
          <a:prstGeom xmlns:a="http://schemas.openxmlformats.org/drawingml/2006/main" prst="rect">
            <a:avLst/>
          </a:prstGeom>
        </p:spPr>
      </p:pic>
      <p:sp>
        <p:nvSpPr>
          <p:cNvPr id="9" name="text-6">
            <a:extLst xmlns:a="http://schemas.openxmlformats.org/drawingml/2006/main">
              <a:ext uri="{FF2B5EF4-FFF2-40B4-BE49-F238E27FC236}">
                <a16:creationId xmlns:a16="http://schemas.microsoft.com/office/drawing/2014/main" id="{0D29B284-96AD-41B2-9F62-E740016ECE06}"/>
              </a:ext>
            </a:extLst>
          </p:cNvPr>
          <p:cNvSpPr>
            <a:spLocks xmlns:a="http://schemas.openxmlformats.org/drawingml/2006/main" noGrp="1"/>
          </p:cNvSpPr>
          <p:nvPr/>
        </p:nvSpPr>
        <p:spPr>
          <a:xfrm xmlns:a="http://schemas.openxmlformats.org/drawingml/2006/main">
            <a:off x="419100" y="5762625"/>
            <a:ext cx="11353800" cy="3143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950" b="1">
                <a:solidFill>
                  <a:srgbClr val="007F86"/>
                </a:solidFill>
                <a:latin typeface="Arial"/>
                <a:ea typeface="Arial"/>
                <a:cs typeface="Arial"/>
              </a:defRPr>
            </a:defPPr>
            <a:lvl1pPr>
              <a:defRPr sz="1950" b="1">
                <a:solidFill>
                  <a:srgbClr val="007F86"/>
                </a:solidFill>
                <a:latin typeface="Arial"/>
                <a:ea typeface="Arial"/>
                <a:cs typeface="Arial"/>
              </a:defRPr>
            </a:lvl1pPr>
            <a:lvl2pPr>
              <a:defRPr sz="1950" b="1">
                <a:solidFill>
                  <a:srgbClr val="007F86"/>
                </a:solidFill>
                <a:latin typeface="Arial"/>
                <a:ea typeface="Arial"/>
                <a:cs typeface="Arial"/>
              </a:defRPr>
            </a:lvl2pPr>
            <a:lvl3pPr>
              <a:defRPr sz="1950" b="1">
                <a:solidFill>
                  <a:srgbClr val="007F86"/>
                </a:solidFill>
                <a:latin typeface="Arial"/>
                <a:ea typeface="Arial"/>
                <a:cs typeface="Arial"/>
              </a:defRPr>
            </a:lvl3pPr>
            <a:lvl4pPr>
              <a:defRPr sz="1950" b="1">
                <a:solidFill>
                  <a:srgbClr val="007F86"/>
                </a:solidFill>
                <a:latin typeface="Arial"/>
                <a:ea typeface="Arial"/>
                <a:cs typeface="Arial"/>
              </a:defRPr>
            </a:lvl4pPr>
            <a:lvl5pPr>
              <a:defRPr sz="1950" b="1">
                <a:solidFill>
                  <a:srgbClr val="007F86"/>
                </a:solidFill>
                <a:latin typeface="Arial"/>
                <a:ea typeface="Arial"/>
                <a:cs typeface="Arial"/>
              </a:defRPr>
            </a:lvl5pPr>
            <a:lvl6pPr>
              <a:defRPr sz="1950" b="1">
                <a:solidFill>
                  <a:srgbClr val="007F86"/>
                </a:solidFill>
                <a:latin typeface="Arial"/>
                <a:ea typeface="Arial"/>
                <a:cs typeface="Arial"/>
              </a:defRPr>
            </a:lvl6pPr>
            <a:lvl7pPr>
              <a:defRPr sz="1950" b="1">
                <a:solidFill>
                  <a:srgbClr val="007F86"/>
                </a:solidFill>
                <a:latin typeface="Arial"/>
                <a:ea typeface="Arial"/>
                <a:cs typeface="Arial"/>
              </a:defRPr>
            </a:lvl7pPr>
            <a:lvl8pPr>
              <a:defRPr sz="1950" b="1">
                <a:solidFill>
                  <a:srgbClr val="007F86"/>
                </a:solidFill>
                <a:latin typeface="Arial"/>
                <a:ea typeface="Arial"/>
                <a:cs typeface="Arial"/>
              </a:defRPr>
            </a:lvl8pPr>
            <a:lvl9pPr>
              <a:defRPr sz="1950" b="1">
                <a:solidFill>
                  <a:srgbClr val="007F86"/>
                </a:solidFill>
                <a:latin typeface="Arial"/>
                <a:ea typeface="Arial"/>
                <a:cs typeface="Arial"/>
              </a:defRPr>
            </a:lvl9pPr>
          </a:lstStyle>
          <a:p xmlns:a="http://schemas.openxmlformats.org/drawingml/2006/main">
            <a:pPr>
              <a:defRPr sz="1950" b="1">
                <a:solidFill>
                  <a:srgbClr val="007F86"/>
                </a:solidFill>
                <a:latin typeface="Arial"/>
                <a:ea typeface="Arial"/>
                <a:cs typeface="Arial"/>
              </a:defRPr>
            </a:pPr>
            <a:r>
              <a:rPr sz="1950" b="1">
                <a:solidFill>
                  <a:srgbClr val="007F86"/>
                </a:solidFill>
                <a:latin typeface="Arial"/>
                <a:ea typeface="Arial"/>
                <a:cs typeface="Arial"/>
              </a:rPr>
              <a:t>Separation between vehicles</a:t>
            </a:r>
          </a:p>
        </p:txBody>
      </p:sp>
      <p:sp>
        <p:nvSpPr>
          <p:cNvPr id="10" name="text-7">
            <a:extLst xmlns:a="http://schemas.openxmlformats.org/drawingml/2006/main">
              <a:ext uri="{FF2B5EF4-FFF2-40B4-BE49-F238E27FC236}">
                <a16:creationId xmlns:a16="http://schemas.microsoft.com/office/drawing/2014/main" id="{F9367DAF-818D-452B-A3E4-0304545314DE}"/>
              </a:ext>
            </a:extLst>
          </p:cNvPr>
          <p:cNvSpPr>
            <a:spLocks xmlns:a="http://schemas.openxmlformats.org/drawingml/2006/main" noGrp="1"/>
          </p:cNvSpPr>
          <p:nvPr/>
        </p:nvSpPr>
        <p:spPr>
          <a:xfrm xmlns:a="http://schemas.openxmlformats.org/drawingml/2006/main">
            <a:off x="419100" y="6134100"/>
            <a:ext cx="113538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575" b="0">
                <a:solidFill>
                  <a:srgbClr val="10283F"/>
                </a:solidFill>
                <a:latin typeface="Arial"/>
                <a:ea typeface="Arial"/>
                <a:cs typeface="Arial"/>
              </a:defRPr>
            </a:defPPr>
            <a:lvl1pPr>
              <a:defRPr sz="1575" b="0">
                <a:solidFill>
                  <a:srgbClr val="10283F"/>
                </a:solidFill>
                <a:latin typeface="Arial"/>
                <a:ea typeface="Arial"/>
                <a:cs typeface="Arial"/>
              </a:defRPr>
            </a:lvl1pPr>
            <a:lvl2pPr>
              <a:defRPr sz="1575" b="0">
                <a:solidFill>
                  <a:srgbClr val="10283F"/>
                </a:solidFill>
                <a:latin typeface="Arial"/>
                <a:ea typeface="Arial"/>
                <a:cs typeface="Arial"/>
              </a:defRPr>
            </a:lvl2pPr>
            <a:lvl3pPr>
              <a:defRPr sz="1575" b="0">
                <a:solidFill>
                  <a:srgbClr val="10283F"/>
                </a:solidFill>
                <a:latin typeface="Arial"/>
                <a:ea typeface="Arial"/>
                <a:cs typeface="Arial"/>
              </a:defRPr>
            </a:lvl3pPr>
            <a:lvl4pPr>
              <a:defRPr sz="1575" b="0">
                <a:solidFill>
                  <a:srgbClr val="10283F"/>
                </a:solidFill>
                <a:latin typeface="Arial"/>
                <a:ea typeface="Arial"/>
                <a:cs typeface="Arial"/>
              </a:defRPr>
            </a:lvl4pPr>
            <a:lvl5pPr>
              <a:defRPr sz="1575" b="0">
                <a:solidFill>
                  <a:srgbClr val="10283F"/>
                </a:solidFill>
                <a:latin typeface="Arial"/>
                <a:ea typeface="Arial"/>
                <a:cs typeface="Arial"/>
              </a:defRPr>
            </a:lvl5pPr>
            <a:lvl6pPr>
              <a:defRPr sz="1575" b="0">
                <a:solidFill>
                  <a:srgbClr val="10283F"/>
                </a:solidFill>
                <a:latin typeface="Arial"/>
                <a:ea typeface="Arial"/>
                <a:cs typeface="Arial"/>
              </a:defRPr>
            </a:lvl6pPr>
            <a:lvl7pPr>
              <a:defRPr sz="1575" b="0">
                <a:solidFill>
                  <a:srgbClr val="10283F"/>
                </a:solidFill>
                <a:latin typeface="Arial"/>
                <a:ea typeface="Arial"/>
                <a:cs typeface="Arial"/>
              </a:defRPr>
            </a:lvl7pPr>
            <a:lvl8pPr>
              <a:defRPr sz="1575" b="0">
                <a:solidFill>
                  <a:srgbClr val="10283F"/>
                </a:solidFill>
                <a:latin typeface="Arial"/>
                <a:ea typeface="Arial"/>
                <a:cs typeface="Arial"/>
              </a:defRPr>
            </a:lvl8pPr>
            <a:lvl9pPr>
              <a:defRPr sz="1575" b="0">
                <a:solidFill>
                  <a:srgbClr val="10283F"/>
                </a:solidFill>
                <a:latin typeface="Arial"/>
                <a:ea typeface="Arial"/>
                <a:cs typeface="Arial"/>
              </a:defRPr>
            </a:lvl9pPr>
          </a:lstStyle>
          <a:p xmlns:a="http://schemas.openxmlformats.org/drawingml/2006/main">
            <a:pPr>
              <a:defRPr sz="1575" b="0">
                <a:solidFill>
                  <a:srgbClr val="10283F"/>
                </a:solidFill>
                <a:latin typeface="Arial"/>
                <a:ea typeface="Arial"/>
                <a:cs typeface="Arial"/>
              </a:defRPr>
            </a:pPr>
            <a:r>
              <a:rPr sz="1575" b="0">
                <a:solidFill>
                  <a:srgbClr val="10283F"/>
                </a:solidFill>
                <a:latin typeface="Arial"/>
                <a:ea typeface="Arial"/>
                <a:cs typeface="Arial"/>
              </a:rPr>
              <a:t>The foreground SUV boundary stays separate from the white van behind it.</a:t>
            </a:r>
          </a:p>
        </p:txBody>
      </p:sp>
    </p:spTree>
    <p:extLst>
      <p:ext uri="{BB962C8B-B14F-4D97-AF65-F5344CB8AC3E}">
        <p14:creationId xmlns:p14="http://schemas.microsoft.com/office/powerpoint/2010/main" val="837820090"/>
      </p:ext>
    </p:extLst>
  </p:cSld>
</p:sld>
</file>

<file path=ppt/slides/slide6.xml><?xml version="1.0" encoding="utf-8"?>
<p:sld xmlns:p="http://schemas.openxmlformats.org/presentationml/2006/main">
  <p:cSld>
    <p:bg>
      <p:bgPr>
        <a:solidFill xmlns:a="http://schemas.openxmlformats.org/drawingml/2006/main">
          <a:srgbClr val="FCFDFD"/>
        </a:solidFill>
      </p:bgPr>
    </p:bg>
    <p:spTree>
      <p:nvGrpSpPr>
        <p:cNvPr id="1" name=""/>
        <p:cNvGrpSpPr/>
        <p:nvPr/>
      </p:nvGrpSpPr>
      <p:grpSpPr>
        <a:xfrm xmlns:a="http://schemas.openxmlformats.org/drawingml/2006/main"/>
      </p:grpSpPr>
      <p:sp>
        <p:nvSpPr>
          <p:cNvPr id="11" name="text-0">
            <a:extLst xmlns:a="http://schemas.openxmlformats.org/drawingml/2006/main">
              <a:ext uri="{FF2B5EF4-FFF2-40B4-BE49-F238E27FC236}">
                <a16:creationId xmlns:a16="http://schemas.microsoft.com/office/drawing/2014/main" id="{31CAABA8-942A-4D98-BE49-A1357E097D4C}"/>
              </a:ext>
            </a:extLst>
          </p:cNvPr>
          <p:cNvSpPr>
            <a:spLocks xmlns:a="http://schemas.openxmlformats.org/drawingml/2006/main" noGrp="1"/>
          </p:cNvSpPr>
          <p:nvPr/>
        </p:nvSpPr>
        <p:spPr>
          <a:xfrm xmlns:a="http://schemas.openxmlformats.org/drawingml/2006/main">
            <a:off x="419100" y="219075"/>
            <a:ext cx="857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350" b="1">
                <a:solidFill>
                  <a:srgbClr val="007F86"/>
                </a:solidFill>
                <a:latin typeface="Arial"/>
                <a:ea typeface="Arial"/>
                <a:cs typeface="Arial"/>
              </a:defRPr>
            </a:defPPr>
            <a:lvl1pPr>
              <a:defRPr sz="1350" b="1">
                <a:solidFill>
                  <a:srgbClr val="007F86"/>
                </a:solidFill>
                <a:latin typeface="Arial"/>
                <a:ea typeface="Arial"/>
                <a:cs typeface="Arial"/>
              </a:defRPr>
            </a:lvl1pPr>
            <a:lvl2pPr>
              <a:defRPr sz="1350" b="1">
                <a:solidFill>
                  <a:srgbClr val="007F86"/>
                </a:solidFill>
                <a:latin typeface="Arial"/>
                <a:ea typeface="Arial"/>
                <a:cs typeface="Arial"/>
              </a:defRPr>
            </a:lvl2pPr>
            <a:lvl3pPr>
              <a:defRPr sz="1350" b="1">
                <a:solidFill>
                  <a:srgbClr val="007F86"/>
                </a:solidFill>
                <a:latin typeface="Arial"/>
                <a:ea typeface="Arial"/>
                <a:cs typeface="Arial"/>
              </a:defRPr>
            </a:lvl3pPr>
            <a:lvl4pPr>
              <a:defRPr sz="1350" b="1">
                <a:solidFill>
                  <a:srgbClr val="007F86"/>
                </a:solidFill>
                <a:latin typeface="Arial"/>
                <a:ea typeface="Arial"/>
                <a:cs typeface="Arial"/>
              </a:defRPr>
            </a:lvl4pPr>
            <a:lvl5pPr>
              <a:defRPr sz="1350" b="1">
                <a:solidFill>
                  <a:srgbClr val="007F86"/>
                </a:solidFill>
                <a:latin typeface="Arial"/>
                <a:ea typeface="Arial"/>
                <a:cs typeface="Arial"/>
              </a:defRPr>
            </a:lvl5pPr>
            <a:lvl6pPr>
              <a:defRPr sz="1350" b="1">
                <a:solidFill>
                  <a:srgbClr val="007F86"/>
                </a:solidFill>
                <a:latin typeface="Arial"/>
                <a:ea typeface="Arial"/>
                <a:cs typeface="Arial"/>
              </a:defRPr>
            </a:lvl6pPr>
            <a:lvl7pPr>
              <a:defRPr sz="1350" b="1">
                <a:solidFill>
                  <a:srgbClr val="007F86"/>
                </a:solidFill>
                <a:latin typeface="Arial"/>
                <a:ea typeface="Arial"/>
                <a:cs typeface="Arial"/>
              </a:defRPr>
            </a:lvl7pPr>
            <a:lvl8pPr>
              <a:defRPr sz="1350" b="1">
                <a:solidFill>
                  <a:srgbClr val="007F86"/>
                </a:solidFill>
                <a:latin typeface="Arial"/>
                <a:ea typeface="Arial"/>
                <a:cs typeface="Arial"/>
              </a:defRPr>
            </a:lvl8pPr>
            <a:lvl9pPr>
              <a:defRPr sz="1350" b="1">
                <a:solidFill>
                  <a:srgbClr val="007F86"/>
                </a:solidFill>
                <a:latin typeface="Arial"/>
                <a:ea typeface="Arial"/>
                <a:cs typeface="Arial"/>
              </a:defRPr>
            </a:lvl9pPr>
          </a:lstStyle>
          <a:p xmlns:a="http://schemas.openxmlformats.org/drawingml/2006/main">
            <a:pPr>
              <a:defRPr sz="1350" b="1">
                <a:solidFill>
                  <a:srgbClr val="007F86"/>
                </a:solidFill>
                <a:latin typeface="Arial"/>
                <a:ea typeface="Arial"/>
                <a:cs typeface="Arial"/>
              </a:defRPr>
            </a:pPr>
            <a:r>
              <a:rPr sz="1350" b="1">
                <a:solidFill>
                  <a:srgbClr val="007F86"/>
                </a:solidFill>
                <a:latin typeface="Arial"/>
                <a:ea typeface="Arial"/>
                <a:cs typeface="Arial"/>
              </a:rPr>
              <a:t>IA DATA SOLUTIONS</a:t>
            </a:r>
          </a:p>
        </p:txBody>
      </p:sp>
      <p:sp>
        <p:nvSpPr>
          <p:cNvPr id="2" name="text-1">
            <a:extLst xmlns:a="http://schemas.openxmlformats.org/drawingml/2006/main">
              <a:ext uri="{FF2B5EF4-FFF2-40B4-BE49-F238E27FC236}">
                <a16:creationId xmlns:a16="http://schemas.microsoft.com/office/drawing/2014/main" id="{9C43D4B6-66D1-451F-869E-6F14A9E827A8}"/>
              </a:ext>
            </a:extLst>
          </p:cNvPr>
          <p:cNvSpPr>
            <a:spLocks xmlns:a="http://schemas.openxmlformats.org/drawingml/2006/main" noGrp="1"/>
          </p:cNvSpPr>
          <p:nvPr/>
        </p:nvSpPr>
        <p:spPr>
          <a:xfrm xmlns:a="http://schemas.openxmlformats.org/drawingml/2006/main">
            <a:off x="419100" y="619125"/>
            <a:ext cx="113538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3000" b="1">
                <a:solidFill>
                  <a:srgbClr val="10283F"/>
                </a:solidFill>
                <a:latin typeface="Arial"/>
                <a:ea typeface="Arial"/>
                <a:cs typeface="Arial"/>
              </a:defRPr>
            </a:defPPr>
            <a:lvl1pPr>
              <a:defRPr sz="3000" b="1">
                <a:solidFill>
                  <a:srgbClr val="10283F"/>
                </a:solidFill>
                <a:latin typeface="Arial"/>
                <a:ea typeface="Arial"/>
                <a:cs typeface="Arial"/>
              </a:defRPr>
            </a:lvl1pPr>
            <a:lvl2pPr>
              <a:defRPr sz="3000" b="1">
                <a:solidFill>
                  <a:srgbClr val="10283F"/>
                </a:solidFill>
                <a:latin typeface="Arial"/>
                <a:ea typeface="Arial"/>
                <a:cs typeface="Arial"/>
              </a:defRPr>
            </a:lvl2pPr>
            <a:lvl3pPr>
              <a:defRPr sz="3000" b="1">
                <a:solidFill>
                  <a:srgbClr val="10283F"/>
                </a:solidFill>
                <a:latin typeface="Arial"/>
                <a:ea typeface="Arial"/>
                <a:cs typeface="Arial"/>
              </a:defRPr>
            </a:lvl3pPr>
            <a:lvl4pPr>
              <a:defRPr sz="3000" b="1">
                <a:solidFill>
                  <a:srgbClr val="10283F"/>
                </a:solidFill>
                <a:latin typeface="Arial"/>
                <a:ea typeface="Arial"/>
                <a:cs typeface="Arial"/>
              </a:defRPr>
            </a:lvl4pPr>
            <a:lvl5pPr>
              <a:defRPr sz="3000" b="1">
                <a:solidFill>
                  <a:srgbClr val="10283F"/>
                </a:solidFill>
                <a:latin typeface="Arial"/>
                <a:ea typeface="Arial"/>
                <a:cs typeface="Arial"/>
              </a:defRPr>
            </a:lvl5pPr>
            <a:lvl6pPr>
              <a:defRPr sz="3000" b="1">
                <a:solidFill>
                  <a:srgbClr val="10283F"/>
                </a:solidFill>
                <a:latin typeface="Arial"/>
                <a:ea typeface="Arial"/>
                <a:cs typeface="Arial"/>
              </a:defRPr>
            </a:lvl6pPr>
            <a:lvl7pPr>
              <a:defRPr sz="3000" b="1">
                <a:solidFill>
                  <a:srgbClr val="10283F"/>
                </a:solidFill>
                <a:latin typeface="Arial"/>
                <a:ea typeface="Arial"/>
                <a:cs typeface="Arial"/>
              </a:defRPr>
            </a:lvl7pPr>
            <a:lvl8pPr>
              <a:defRPr sz="3000" b="1">
                <a:solidFill>
                  <a:srgbClr val="10283F"/>
                </a:solidFill>
                <a:latin typeface="Arial"/>
                <a:ea typeface="Arial"/>
                <a:cs typeface="Arial"/>
              </a:defRPr>
            </a:lvl8pPr>
            <a:lvl9pPr>
              <a:defRPr sz="3000" b="1">
                <a:solidFill>
                  <a:srgbClr val="10283F"/>
                </a:solidFill>
                <a:latin typeface="Arial"/>
                <a:ea typeface="Arial"/>
                <a:cs typeface="Arial"/>
              </a:defRPr>
            </a:lvl9pPr>
          </a:lstStyle>
          <a:p xmlns:a="http://schemas.openxmlformats.org/drawingml/2006/main">
            <a:pPr>
              <a:defRPr sz="3000" b="1">
                <a:solidFill>
                  <a:srgbClr val="10283F"/>
                </a:solidFill>
                <a:latin typeface="Arial"/>
                <a:ea typeface="Arial"/>
                <a:cs typeface="Arial"/>
              </a:defRPr>
            </a:pPr>
            <a:r>
              <a:rPr sz="3000" b="1">
                <a:solidFill>
                  <a:srgbClr val="10283F"/>
                </a:solidFill>
                <a:latin typeface="Arial"/>
                <a:ea typeface="Arial"/>
                <a:cs typeface="Arial"/>
              </a:rPr>
              <a:t>Partially occluded white van</a:t>
            </a:r>
          </a:p>
        </p:txBody>
      </p:sp>
      <p:sp>
        <p:nvSpPr>
          <p:cNvPr id="3" name="text-2">
            <a:extLst xmlns:a="http://schemas.openxmlformats.org/drawingml/2006/main">
              <a:ext uri="{FF2B5EF4-FFF2-40B4-BE49-F238E27FC236}">
                <a16:creationId xmlns:a16="http://schemas.microsoft.com/office/drawing/2014/main" id="{4FE4277F-511C-490C-A25B-58F9EA1E9238}"/>
              </a:ext>
            </a:extLst>
          </p:cNvPr>
          <p:cNvSpPr>
            <a:spLocks xmlns:a="http://schemas.openxmlformats.org/drawingml/2006/main" noGrp="1"/>
          </p:cNvSpPr>
          <p:nvPr/>
        </p:nvSpPr>
        <p:spPr>
          <a:xfrm xmlns:a="http://schemas.openxmlformats.org/drawingml/2006/main">
            <a:off x="419100" y="6496050"/>
            <a:ext cx="100012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125" b="0">
                <a:solidFill>
                  <a:srgbClr val="526779"/>
                </a:solidFill>
                <a:latin typeface="Arial"/>
                <a:ea typeface="Arial"/>
                <a:cs typeface="Arial"/>
              </a:defRPr>
            </a:defPPr>
            <a:lvl1pPr>
              <a:defRPr sz="1125" b="0">
                <a:solidFill>
                  <a:srgbClr val="526779"/>
                </a:solidFill>
                <a:latin typeface="Arial"/>
                <a:ea typeface="Arial"/>
                <a:cs typeface="Arial"/>
              </a:defRPr>
            </a:lvl1pPr>
            <a:lvl2pPr>
              <a:defRPr sz="1125" b="0">
                <a:solidFill>
                  <a:srgbClr val="526779"/>
                </a:solidFill>
                <a:latin typeface="Arial"/>
                <a:ea typeface="Arial"/>
                <a:cs typeface="Arial"/>
              </a:defRPr>
            </a:lvl2pPr>
            <a:lvl3pPr>
              <a:defRPr sz="1125" b="0">
                <a:solidFill>
                  <a:srgbClr val="526779"/>
                </a:solidFill>
                <a:latin typeface="Arial"/>
                <a:ea typeface="Arial"/>
                <a:cs typeface="Arial"/>
              </a:defRPr>
            </a:lvl3pPr>
            <a:lvl4pPr>
              <a:defRPr sz="1125" b="0">
                <a:solidFill>
                  <a:srgbClr val="526779"/>
                </a:solidFill>
                <a:latin typeface="Arial"/>
                <a:ea typeface="Arial"/>
                <a:cs typeface="Arial"/>
              </a:defRPr>
            </a:lvl4pPr>
            <a:lvl5pPr>
              <a:defRPr sz="1125" b="0">
                <a:solidFill>
                  <a:srgbClr val="526779"/>
                </a:solidFill>
                <a:latin typeface="Arial"/>
                <a:ea typeface="Arial"/>
                <a:cs typeface="Arial"/>
              </a:defRPr>
            </a:lvl5pPr>
            <a:lvl6pPr>
              <a:defRPr sz="1125" b="0">
                <a:solidFill>
                  <a:srgbClr val="526779"/>
                </a:solidFill>
                <a:latin typeface="Arial"/>
                <a:ea typeface="Arial"/>
                <a:cs typeface="Arial"/>
              </a:defRPr>
            </a:lvl6pPr>
            <a:lvl7pPr>
              <a:defRPr sz="1125" b="0">
                <a:solidFill>
                  <a:srgbClr val="526779"/>
                </a:solidFill>
                <a:latin typeface="Arial"/>
                <a:ea typeface="Arial"/>
                <a:cs typeface="Arial"/>
              </a:defRPr>
            </a:lvl7pPr>
            <a:lvl8pPr>
              <a:defRPr sz="1125" b="0">
                <a:solidFill>
                  <a:srgbClr val="526779"/>
                </a:solidFill>
                <a:latin typeface="Arial"/>
                <a:ea typeface="Arial"/>
                <a:cs typeface="Arial"/>
              </a:defRPr>
            </a:lvl8pPr>
            <a:lvl9pPr>
              <a:defRPr sz="1125" b="0">
                <a:solidFill>
                  <a:srgbClr val="526779"/>
                </a:solidFill>
                <a:latin typeface="Arial"/>
                <a:ea typeface="Arial"/>
                <a:cs typeface="Arial"/>
              </a:defRPr>
            </a:lvl9pPr>
          </a:lstStyle>
          <a:p xmlns:a="http://schemas.openxmlformats.org/drawingml/2006/main">
            <a:pPr>
              <a:defRPr sz="1125" b="0">
                <a:solidFill>
                  <a:srgbClr val="526779"/>
                </a:solidFill>
                <a:latin typeface="Arial"/>
                <a:ea typeface="Arial"/>
                <a:cs typeface="Arial"/>
              </a:defRPr>
            </a:pPr>
            <a:r>
              <a:rPr sz="1125" b="0">
                <a:solidFill>
                  <a:srgbClr val="526779"/>
                </a:solidFill>
                <a:latin typeface="Arial"/>
                <a:ea typeface="Arial"/>
                <a:cs typeface="Arial"/>
              </a:rPr>
              <a:t>CLIENT REVIEW DRAFT</a:t>
            </a:r>
          </a:p>
        </p:txBody>
      </p:sp>
      <p:sp>
        <p:nvSpPr>
          <p:cNvPr id="4" name="text-3">
            <a:extLst xmlns:a="http://schemas.openxmlformats.org/drawingml/2006/main">
              <a:ext uri="{FF2B5EF4-FFF2-40B4-BE49-F238E27FC236}">
                <a16:creationId xmlns:a16="http://schemas.microsoft.com/office/drawing/2014/main" id="{D283E27F-2E99-409C-B50E-060EE5312D41}"/>
              </a:ext>
            </a:extLst>
          </p:cNvPr>
          <p:cNvSpPr>
            <a:spLocks xmlns:a="http://schemas.openxmlformats.org/drawingml/2006/main" noGrp="1"/>
          </p:cNvSpPr>
          <p:nvPr/>
        </p:nvSpPr>
        <p:spPr>
          <a:xfrm xmlns:a="http://schemas.openxmlformats.org/drawingml/2006/main">
            <a:off x="11334750" y="6496050"/>
            <a:ext cx="457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200" b="0">
                <a:solidFill>
                  <a:srgbClr val="526779"/>
                </a:solidFill>
                <a:latin typeface="Arial"/>
                <a:ea typeface="Arial"/>
                <a:cs typeface="Arial"/>
              </a:defRPr>
            </a:defPPr>
            <a:lvl1pPr>
              <a:defRPr sz="1200" b="0">
                <a:solidFill>
                  <a:srgbClr val="526779"/>
                </a:solidFill>
                <a:latin typeface="Arial"/>
                <a:ea typeface="Arial"/>
                <a:cs typeface="Arial"/>
              </a:defRPr>
            </a:lvl1pPr>
            <a:lvl2pPr>
              <a:defRPr sz="1200" b="0">
                <a:solidFill>
                  <a:srgbClr val="526779"/>
                </a:solidFill>
                <a:latin typeface="Arial"/>
                <a:ea typeface="Arial"/>
                <a:cs typeface="Arial"/>
              </a:defRPr>
            </a:lvl2pPr>
            <a:lvl3pPr>
              <a:defRPr sz="1200" b="0">
                <a:solidFill>
                  <a:srgbClr val="526779"/>
                </a:solidFill>
                <a:latin typeface="Arial"/>
                <a:ea typeface="Arial"/>
                <a:cs typeface="Arial"/>
              </a:defRPr>
            </a:lvl3pPr>
            <a:lvl4pPr>
              <a:defRPr sz="1200" b="0">
                <a:solidFill>
                  <a:srgbClr val="526779"/>
                </a:solidFill>
                <a:latin typeface="Arial"/>
                <a:ea typeface="Arial"/>
                <a:cs typeface="Arial"/>
              </a:defRPr>
            </a:lvl4pPr>
            <a:lvl5pPr>
              <a:defRPr sz="1200" b="0">
                <a:solidFill>
                  <a:srgbClr val="526779"/>
                </a:solidFill>
                <a:latin typeface="Arial"/>
                <a:ea typeface="Arial"/>
                <a:cs typeface="Arial"/>
              </a:defRPr>
            </a:lvl5pPr>
            <a:lvl6pPr>
              <a:defRPr sz="1200" b="0">
                <a:solidFill>
                  <a:srgbClr val="526779"/>
                </a:solidFill>
                <a:latin typeface="Arial"/>
                <a:ea typeface="Arial"/>
                <a:cs typeface="Arial"/>
              </a:defRPr>
            </a:lvl6pPr>
            <a:lvl7pPr>
              <a:defRPr sz="1200" b="0">
                <a:solidFill>
                  <a:srgbClr val="526779"/>
                </a:solidFill>
                <a:latin typeface="Arial"/>
                <a:ea typeface="Arial"/>
                <a:cs typeface="Arial"/>
              </a:defRPr>
            </a:lvl7pPr>
            <a:lvl8pPr>
              <a:defRPr sz="1200" b="0">
                <a:solidFill>
                  <a:srgbClr val="526779"/>
                </a:solidFill>
                <a:latin typeface="Arial"/>
                <a:ea typeface="Arial"/>
                <a:cs typeface="Arial"/>
              </a:defRPr>
            </a:lvl8pPr>
            <a:lvl9pPr>
              <a:defRPr sz="1200" b="0">
                <a:solidFill>
                  <a:srgbClr val="526779"/>
                </a:solidFill>
                <a:latin typeface="Arial"/>
                <a:ea typeface="Arial"/>
                <a:cs typeface="Arial"/>
              </a:defRPr>
            </a:lvl9pPr>
          </a:lstStyle>
          <a:p xmlns:a="http://schemas.openxmlformats.org/drawingml/2006/main">
            <a:pPr>
              <a:defRPr sz="1200" b="0">
                <a:solidFill>
                  <a:srgbClr val="526779"/>
                </a:solidFill>
                <a:latin typeface="Arial"/>
                <a:ea typeface="Arial"/>
                <a:cs typeface="Arial"/>
              </a:defRPr>
            </a:pPr>
            <a:r>
              <a:rPr sz="1200" b="0">
                <a:solidFill>
                  <a:srgbClr val="526779"/>
                </a:solidFill>
                <a:latin typeface="Arial"/>
                <a:ea typeface="Arial"/>
                <a:cs typeface="Arial"/>
              </a:rPr>
              <a:t>06</a:t>
            </a:r>
          </a:p>
        </p:txBody>
      </p:sp>
      <p:sp>
        <p:nvSpPr>
          <p:cNvPr id="5" name="text-4">
            <a:extLst xmlns:a="http://schemas.openxmlformats.org/drawingml/2006/main">
              <a:ext uri="{FF2B5EF4-FFF2-40B4-BE49-F238E27FC236}">
                <a16:creationId xmlns:a16="http://schemas.microsoft.com/office/drawing/2014/main" id="{4890422D-16DF-4EBD-BBB3-E24535165B2F}"/>
              </a:ext>
            </a:extLst>
          </p:cNvPr>
          <p:cNvSpPr>
            <a:spLocks xmlns:a="http://schemas.openxmlformats.org/drawingml/2006/main" noGrp="1"/>
          </p:cNvSpPr>
          <p:nvPr/>
        </p:nvSpPr>
        <p:spPr>
          <a:xfrm xmlns:a="http://schemas.openxmlformats.org/drawingml/2006/main">
            <a:off x="419100" y="1304925"/>
            <a:ext cx="5334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350" b="1">
                <a:solidFill>
                  <a:srgbClr val="526779"/>
                </a:solidFill>
                <a:latin typeface="Arial"/>
                <a:ea typeface="Arial"/>
                <a:cs typeface="Arial"/>
              </a:defRPr>
            </a:defPPr>
            <a:lvl1pPr>
              <a:defRPr sz="1350" b="1">
                <a:solidFill>
                  <a:srgbClr val="526779"/>
                </a:solidFill>
                <a:latin typeface="Arial"/>
                <a:ea typeface="Arial"/>
                <a:cs typeface="Arial"/>
              </a:defRPr>
            </a:lvl1pPr>
            <a:lvl2pPr>
              <a:defRPr sz="1350" b="1">
                <a:solidFill>
                  <a:srgbClr val="526779"/>
                </a:solidFill>
                <a:latin typeface="Arial"/>
                <a:ea typeface="Arial"/>
                <a:cs typeface="Arial"/>
              </a:defRPr>
            </a:lvl2pPr>
            <a:lvl3pPr>
              <a:defRPr sz="1350" b="1">
                <a:solidFill>
                  <a:srgbClr val="526779"/>
                </a:solidFill>
                <a:latin typeface="Arial"/>
                <a:ea typeface="Arial"/>
                <a:cs typeface="Arial"/>
              </a:defRPr>
            </a:lvl3pPr>
            <a:lvl4pPr>
              <a:defRPr sz="1350" b="1">
                <a:solidFill>
                  <a:srgbClr val="526779"/>
                </a:solidFill>
                <a:latin typeface="Arial"/>
                <a:ea typeface="Arial"/>
                <a:cs typeface="Arial"/>
              </a:defRPr>
            </a:lvl4pPr>
            <a:lvl5pPr>
              <a:defRPr sz="1350" b="1">
                <a:solidFill>
                  <a:srgbClr val="526779"/>
                </a:solidFill>
                <a:latin typeface="Arial"/>
                <a:ea typeface="Arial"/>
                <a:cs typeface="Arial"/>
              </a:defRPr>
            </a:lvl5pPr>
            <a:lvl6pPr>
              <a:defRPr sz="1350" b="1">
                <a:solidFill>
                  <a:srgbClr val="526779"/>
                </a:solidFill>
                <a:latin typeface="Arial"/>
                <a:ea typeface="Arial"/>
                <a:cs typeface="Arial"/>
              </a:defRPr>
            </a:lvl6pPr>
            <a:lvl7pPr>
              <a:defRPr sz="1350" b="1">
                <a:solidFill>
                  <a:srgbClr val="526779"/>
                </a:solidFill>
                <a:latin typeface="Arial"/>
                <a:ea typeface="Arial"/>
                <a:cs typeface="Arial"/>
              </a:defRPr>
            </a:lvl7pPr>
            <a:lvl8pPr>
              <a:defRPr sz="1350" b="1">
                <a:solidFill>
                  <a:srgbClr val="526779"/>
                </a:solidFill>
                <a:latin typeface="Arial"/>
                <a:ea typeface="Arial"/>
                <a:cs typeface="Arial"/>
              </a:defRPr>
            </a:lvl8pPr>
            <a:lvl9pPr>
              <a:defRPr sz="1350" b="1">
                <a:solidFill>
                  <a:srgbClr val="526779"/>
                </a:solidFill>
                <a:latin typeface="Arial"/>
                <a:ea typeface="Arial"/>
                <a:cs typeface="Arial"/>
              </a:defRPr>
            </a:lvl9pPr>
          </a:lstStyle>
          <a:p xmlns:a="http://schemas.openxmlformats.org/drawingml/2006/main">
            <a:pPr>
              <a:defRPr sz="1350" b="1">
                <a:solidFill>
                  <a:srgbClr val="526779"/>
                </a:solidFill>
                <a:latin typeface="Arial"/>
                <a:ea typeface="Arial"/>
                <a:cs typeface="Arial"/>
              </a:defRPr>
            </a:pPr>
            <a:r>
              <a:rPr sz="1350" b="1">
                <a:solidFill>
                  <a:srgbClr val="526779"/>
                </a:solidFill>
                <a:latin typeface="Arial"/>
                <a:ea typeface="Arial"/>
                <a:cs typeface="Arial"/>
              </a:rPr>
              <a:t>ORIGINAL VIEW</a:t>
            </a:r>
          </a:p>
        </p:txBody>
      </p:sp>
      <p:sp>
        <p:nvSpPr>
          <p:cNvPr id="6" name="text-5">
            <a:extLst xmlns:a="http://schemas.openxmlformats.org/drawingml/2006/main">
              <a:ext uri="{FF2B5EF4-FFF2-40B4-BE49-F238E27FC236}">
                <a16:creationId xmlns:a16="http://schemas.microsoft.com/office/drawing/2014/main" id="{197E6440-D6C0-411D-8C62-85E604578B5C}"/>
              </a:ext>
            </a:extLst>
          </p:cNvPr>
          <p:cNvSpPr>
            <a:spLocks xmlns:a="http://schemas.openxmlformats.org/drawingml/2006/main" noGrp="1"/>
          </p:cNvSpPr>
          <p:nvPr/>
        </p:nvSpPr>
        <p:spPr>
          <a:xfrm xmlns:a="http://schemas.openxmlformats.org/drawingml/2006/main">
            <a:off x="6419850" y="1304925"/>
            <a:ext cx="5334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350" b="1">
                <a:solidFill>
                  <a:srgbClr val="007F86"/>
                </a:solidFill>
                <a:latin typeface="Arial"/>
                <a:ea typeface="Arial"/>
                <a:cs typeface="Arial"/>
              </a:defRPr>
            </a:defPPr>
            <a:lvl1pPr>
              <a:defRPr sz="1350" b="1">
                <a:solidFill>
                  <a:srgbClr val="007F86"/>
                </a:solidFill>
                <a:latin typeface="Arial"/>
                <a:ea typeface="Arial"/>
                <a:cs typeface="Arial"/>
              </a:defRPr>
            </a:lvl1pPr>
            <a:lvl2pPr>
              <a:defRPr sz="1350" b="1">
                <a:solidFill>
                  <a:srgbClr val="007F86"/>
                </a:solidFill>
                <a:latin typeface="Arial"/>
                <a:ea typeface="Arial"/>
                <a:cs typeface="Arial"/>
              </a:defRPr>
            </a:lvl2pPr>
            <a:lvl3pPr>
              <a:defRPr sz="1350" b="1">
                <a:solidFill>
                  <a:srgbClr val="007F86"/>
                </a:solidFill>
                <a:latin typeface="Arial"/>
                <a:ea typeface="Arial"/>
                <a:cs typeface="Arial"/>
              </a:defRPr>
            </a:lvl3pPr>
            <a:lvl4pPr>
              <a:defRPr sz="1350" b="1">
                <a:solidFill>
                  <a:srgbClr val="007F86"/>
                </a:solidFill>
                <a:latin typeface="Arial"/>
                <a:ea typeface="Arial"/>
                <a:cs typeface="Arial"/>
              </a:defRPr>
            </a:lvl4pPr>
            <a:lvl5pPr>
              <a:defRPr sz="1350" b="1">
                <a:solidFill>
                  <a:srgbClr val="007F86"/>
                </a:solidFill>
                <a:latin typeface="Arial"/>
                <a:ea typeface="Arial"/>
                <a:cs typeface="Arial"/>
              </a:defRPr>
            </a:lvl5pPr>
            <a:lvl6pPr>
              <a:defRPr sz="1350" b="1">
                <a:solidFill>
                  <a:srgbClr val="007F86"/>
                </a:solidFill>
                <a:latin typeface="Arial"/>
                <a:ea typeface="Arial"/>
                <a:cs typeface="Arial"/>
              </a:defRPr>
            </a:lvl6pPr>
            <a:lvl7pPr>
              <a:defRPr sz="1350" b="1">
                <a:solidFill>
                  <a:srgbClr val="007F86"/>
                </a:solidFill>
                <a:latin typeface="Arial"/>
                <a:ea typeface="Arial"/>
                <a:cs typeface="Arial"/>
              </a:defRPr>
            </a:lvl7pPr>
            <a:lvl8pPr>
              <a:defRPr sz="1350" b="1">
                <a:solidFill>
                  <a:srgbClr val="007F86"/>
                </a:solidFill>
                <a:latin typeface="Arial"/>
                <a:ea typeface="Arial"/>
                <a:cs typeface="Arial"/>
              </a:defRPr>
            </a:lvl8pPr>
            <a:lvl9pPr>
              <a:defRPr sz="1350" b="1">
                <a:solidFill>
                  <a:srgbClr val="007F86"/>
                </a:solidFill>
                <a:latin typeface="Arial"/>
                <a:ea typeface="Arial"/>
                <a:cs typeface="Arial"/>
              </a:defRPr>
            </a:lvl9pPr>
          </a:lstStyle>
          <a:p xmlns:a="http://schemas.openxmlformats.org/drawingml/2006/main">
            <a:pPr>
              <a:defRPr sz="1350" b="1">
                <a:solidFill>
                  <a:srgbClr val="007F86"/>
                </a:solidFill>
                <a:latin typeface="Arial"/>
                <a:ea typeface="Arial"/>
                <a:cs typeface="Arial"/>
              </a:defRPr>
            </a:pPr>
            <a:r>
              <a:rPr sz="1350" b="1">
                <a:solidFill>
                  <a:srgbClr val="007F86"/>
                </a:solidFill>
                <a:latin typeface="Arial"/>
                <a:ea typeface="Arial"/>
                <a:cs typeface="Arial"/>
              </a:rPr>
              <a:t>ANNOTATED VIEW</a:t>
            </a:r>
          </a:p>
        </p:txBody>
      </p:sp>
      <p:pic>
        <p:nvPicPr>
          <p:cNvPr id="7" name="">
            <a:extLst xmlns:a="http://schemas.openxmlformats.org/drawingml/2006/main">
              <a:ext uri="{FF2B5EF4-FFF2-40B4-BE49-F238E27FC236}">
                <a16:creationId xmlns:a16="http://schemas.microsoft.com/office/drawing/2014/main" id="{EE4B616B-BD8D-4CCB-B6E4-4754FDA269FF}"/>
              </a:ext>
            </a:extLst>
          </p:cNvPr>
          <p:cNvPicPr>
            <a:picLocks xmlns:a="http://schemas.openxmlformats.org/drawingml/2006/main" noChangeAspect="1"/>
          </p:cNvPicPr>
          <p:nvPr/>
        </p:nvPicPr>
        <p:blipFill>
          <a:blip xmlns:r="http://schemas.openxmlformats.org/officeDocument/2006/relationships" xmlns:a="http://schemas.openxmlformats.org/drawingml/2006/main" r:embed="R60cb42af2d61486f"/>
          <a:stretch xmlns:a="http://schemas.openxmlformats.org/drawingml/2006/main"/>
        </p:blipFill>
        <p:spPr>
          <a:xfrm xmlns:a="http://schemas.openxmlformats.org/drawingml/2006/main">
            <a:off x="1455878" y="1743075"/>
            <a:ext cx="3279494" cy="3810000"/>
          </a:xfrm>
          <a:prstGeom xmlns:a="http://schemas.openxmlformats.org/drawingml/2006/main" prst="rect">
            <a:avLst/>
          </a:prstGeom>
        </p:spPr>
      </p:pic>
      <p:pic>
        <p:nvPicPr>
          <p:cNvPr id="8" name="">
            <a:extLst xmlns:a="http://schemas.openxmlformats.org/drawingml/2006/main">
              <a:ext uri="{FF2B5EF4-FFF2-40B4-BE49-F238E27FC236}">
                <a16:creationId xmlns:a16="http://schemas.microsoft.com/office/drawing/2014/main" id="{8ED83F5A-AB2C-44AD-9E4F-60B1D51AAECC}"/>
              </a:ext>
            </a:extLst>
          </p:cNvPr>
          <p:cNvPicPr>
            <a:picLocks xmlns:a="http://schemas.openxmlformats.org/drawingml/2006/main" noChangeAspect="1"/>
          </p:cNvPicPr>
          <p:nvPr/>
        </p:nvPicPr>
        <p:blipFill>
          <a:blip xmlns:r="http://schemas.openxmlformats.org/officeDocument/2006/relationships" xmlns:a="http://schemas.openxmlformats.org/drawingml/2006/main" r:embed="Re6873631ab3e46f0"/>
          <a:stretch xmlns:a="http://schemas.openxmlformats.org/drawingml/2006/main"/>
        </p:blipFill>
        <p:spPr>
          <a:xfrm xmlns:a="http://schemas.openxmlformats.org/drawingml/2006/main">
            <a:off x="7456628" y="1743075"/>
            <a:ext cx="3279494" cy="3810000"/>
          </a:xfrm>
          <a:prstGeom xmlns:a="http://schemas.openxmlformats.org/drawingml/2006/main" prst="rect">
            <a:avLst/>
          </a:prstGeom>
        </p:spPr>
      </p:pic>
      <p:sp>
        <p:nvSpPr>
          <p:cNvPr id="9" name="text-6">
            <a:extLst xmlns:a="http://schemas.openxmlformats.org/drawingml/2006/main">
              <a:ext uri="{FF2B5EF4-FFF2-40B4-BE49-F238E27FC236}">
                <a16:creationId xmlns:a16="http://schemas.microsoft.com/office/drawing/2014/main" id="{86A17CE8-D7FE-4C53-9473-65D33C15CB85}"/>
              </a:ext>
            </a:extLst>
          </p:cNvPr>
          <p:cNvSpPr>
            <a:spLocks xmlns:a="http://schemas.openxmlformats.org/drawingml/2006/main" noGrp="1"/>
          </p:cNvSpPr>
          <p:nvPr/>
        </p:nvSpPr>
        <p:spPr>
          <a:xfrm xmlns:a="http://schemas.openxmlformats.org/drawingml/2006/main">
            <a:off x="419100" y="5762625"/>
            <a:ext cx="11353800" cy="3143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950" b="1">
                <a:solidFill>
                  <a:srgbClr val="007F86"/>
                </a:solidFill>
                <a:latin typeface="Arial"/>
                <a:ea typeface="Arial"/>
                <a:cs typeface="Arial"/>
              </a:defRPr>
            </a:defPPr>
            <a:lvl1pPr>
              <a:defRPr sz="1950" b="1">
                <a:solidFill>
                  <a:srgbClr val="007F86"/>
                </a:solidFill>
                <a:latin typeface="Arial"/>
                <a:ea typeface="Arial"/>
                <a:cs typeface="Arial"/>
              </a:defRPr>
            </a:lvl1pPr>
            <a:lvl2pPr>
              <a:defRPr sz="1950" b="1">
                <a:solidFill>
                  <a:srgbClr val="007F86"/>
                </a:solidFill>
                <a:latin typeface="Arial"/>
                <a:ea typeface="Arial"/>
                <a:cs typeface="Arial"/>
              </a:defRPr>
            </a:lvl2pPr>
            <a:lvl3pPr>
              <a:defRPr sz="1950" b="1">
                <a:solidFill>
                  <a:srgbClr val="007F86"/>
                </a:solidFill>
                <a:latin typeface="Arial"/>
                <a:ea typeface="Arial"/>
                <a:cs typeface="Arial"/>
              </a:defRPr>
            </a:lvl3pPr>
            <a:lvl4pPr>
              <a:defRPr sz="1950" b="1">
                <a:solidFill>
                  <a:srgbClr val="007F86"/>
                </a:solidFill>
                <a:latin typeface="Arial"/>
                <a:ea typeface="Arial"/>
                <a:cs typeface="Arial"/>
              </a:defRPr>
            </a:lvl4pPr>
            <a:lvl5pPr>
              <a:defRPr sz="1950" b="1">
                <a:solidFill>
                  <a:srgbClr val="007F86"/>
                </a:solidFill>
                <a:latin typeface="Arial"/>
                <a:ea typeface="Arial"/>
                <a:cs typeface="Arial"/>
              </a:defRPr>
            </a:lvl5pPr>
            <a:lvl6pPr>
              <a:defRPr sz="1950" b="1">
                <a:solidFill>
                  <a:srgbClr val="007F86"/>
                </a:solidFill>
                <a:latin typeface="Arial"/>
                <a:ea typeface="Arial"/>
                <a:cs typeface="Arial"/>
              </a:defRPr>
            </a:lvl6pPr>
            <a:lvl7pPr>
              <a:defRPr sz="1950" b="1">
                <a:solidFill>
                  <a:srgbClr val="007F86"/>
                </a:solidFill>
                <a:latin typeface="Arial"/>
                <a:ea typeface="Arial"/>
                <a:cs typeface="Arial"/>
              </a:defRPr>
            </a:lvl7pPr>
            <a:lvl8pPr>
              <a:defRPr sz="1950" b="1">
                <a:solidFill>
                  <a:srgbClr val="007F86"/>
                </a:solidFill>
                <a:latin typeface="Arial"/>
                <a:ea typeface="Arial"/>
                <a:cs typeface="Arial"/>
              </a:defRPr>
            </a:lvl8pPr>
            <a:lvl9pPr>
              <a:defRPr sz="1950" b="1">
                <a:solidFill>
                  <a:srgbClr val="007F86"/>
                </a:solidFill>
                <a:latin typeface="Arial"/>
                <a:ea typeface="Arial"/>
                <a:cs typeface="Arial"/>
              </a:defRPr>
            </a:lvl9pPr>
          </a:lstStyle>
          <a:p xmlns:a="http://schemas.openxmlformats.org/drawingml/2006/main">
            <a:pPr>
              <a:defRPr sz="1950" b="1">
                <a:solidFill>
                  <a:srgbClr val="007F86"/>
                </a:solidFill>
                <a:latin typeface="Arial"/>
                <a:ea typeface="Arial"/>
                <a:cs typeface="Arial"/>
              </a:defRPr>
            </a:pPr>
            <a:r>
              <a:rPr sz="1950" b="1">
                <a:solidFill>
                  <a:srgbClr val="007F86"/>
                </a:solidFill>
                <a:latin typeface="Arial"/>
                <a:ea typeface="Arial"/>
                <a:cs typeface="Arial"/>
              </a:rPr>
              <a:t>Visible-part annotation</a:t>
            </a:r>
          </a:p>
        </p:txBody>
      </p:sp>
      <p:sp>
        <p:nvSpPr>
          <p:cNvPr id="10" name="text-7">
            <a:extLst xmlns:a="http://schemas.openxmlformats.org/drawingml/2006/main">
              <a:ext uri="{FF2B5EF4-FFF2-40B4-BE49-F238E27FC236}">
                <a16:creationId xmlns:a16="http://schemas.microsoft.com/office/drawing/2014/main" id="{7069E333-70F4-4986-858F-5F42EA3DF47E}"/>
              </a:ext>
            </a:extLst>
          </p:cNvPr>
          <p:cNvSpPr>
            <a:spLocks xmlns:a="http://schemas.openxmlformats.org/drawingml/2006/main" noGrp="1"/>
          </p:cNvSpPr>
          <p:nvPr/>
        </p:nvSpPr>
        <p:spPr>
          <a:xfrm xmlns:a="http://schemas.openxmlformats.org/drawingml/2006/main">
            <a:off x="419100" y="6134100"/>
            <a:ext cx="113538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575" b="0">
                <a:solidFill>
                  <a:srgbClr val="10283F"/>
                </a:solidFill>
                <a:latin typeface="Arial"/>
                <a:ea typeface="Arial"/>
                <a:cs typeface="Arial"/>
              </a:defRPr>
            </a:defPPr>
            <a:lvl1pPr>
              <a:defRPr sz="1575" b="0">
                <a:solidFill>
                  <a:srgbClr val="10283F"/>
                </a:solidFill>
                <a:latin typeface="Arial"/>
                <a:ea typeface="Arial"/>
                <a:cs typeface="Arial"/>
              </a:defRPr>
            </a:lvl1pPr>
            <a:lvl2pPr>
              <a:defRPr sz="1575" b="0">
                <a:solidFill>
                  <a:srgbClr val="10283F"/>
                </a:solidFill>
                <a:latin typeface="Arial"/>
                <a:ea typeface="Arial"/>
                <a:cs typeface="Arial"/>
              </a:defRPr>
            </a:lvl2pPr>
            <a:lvl3pPr>
              <a:defRPr sz="1575" b="0">
                <a:solidFill>
                  <a:srgbClr val="10283F"/>
                </a:solidFill>
                <a:latin typeface="Arial"/>
                <a:ea typeface="Arial"/>
                <a:cs typeface="Arial"/>
              </a:defRPr>
            </a:lvl3pPr>
            <a:lvl4pPr>
              <a:defRPr sz="1575" b="0">
                <a:solidFill>
                  <a:srgbClr val="10283F"/>
                </a:solidFill>
                <a:latin typeface="Arial"/>
                <a:ea typeface="Arial"/>
                <a:cs typeface="Arial"/>
              </a:defRPr>
            </a:lvl4pPr>
            <a:lvl5pPr>
              <a:defRPr sz="1575" b="0">
                <a:solidFill>
                  <a:srgbClr val="10283F"/>
                </a:solidFill>
                <a:latin typeface="Arial"/>
                <a:ea typeface="Arial"/>
                <a:cs typeface="Arial"/>
              </a:defRPr>
            </a:lvl5pPr>
            <a:lvl6pPr>
              <a:defRPr sz="1575" b="0">
                <a:solidFill>
                  <a:srgbClr val="10283F"/>
                </a:solidFill>
                <a:latin typeface="Arial"/>
                <a:ea typeface="Arial"/>
                <a:cs typeface="Arial"/>
              </a:defRPr>
            </a:lvl6pPr>
            <a:lvl7pPr>
              <a:defRPr sz="1575" b="0">
                <a:solidFill>
                  <a:srgbClr val="10283F"/>
                </a:solidFill>
                <a:latin typeface="Arial"/>
                <a:ea typeface="Arial"/>
                <a:cs typeface="Arial"/>
              </a:defRPr>
            </a:lvl7pPr>
            <a:lvl8pPr>
              <a:defRPr sz="1575" b="0">
                <a:solidFill>
                  <a:srgbClr val="10283F"/>
                </a:solidFill>
                <a:latin typeface="Arial"/>
                <a:ea typeface="Arial"/>
                <a:cs typeface="Arial"/>
              </a:defRPr>
            </a:lvl8pPr>
            <a:lvl9pPr>
              <a:defRPr sz="1575" b="0">
                <a:solidFill>
                  <a:srgbClr val="10283F"/>
                </a:solidFill>
                <a:latin typeface="Arial"/>
                <a:ea typeface="Arial"/>
                <a:cs typeface="Arial"/>
              </a:defRPr>
            </a:lvl9pPr>
          </a:lstStyle>
          <a:p xmlns:a="http://schemas.openxmlformats.org/drawingml/2006/main">
            <a:pPr>
              <a:defRPr sz="1575" b="0">
                <a:solidFill>
                  <a:srgbClr val="10283F"/>
                </a:solidFill>
                <a:latin typeface="Arial"/>
                <a:ea typeface="Arial"/>
                <a:cs typeface="Arial"/>
              </a:defRPr>
            </a:pPr>
            <a:r>
              <a:rPr sz="1575" b="0">
                <a:solidFill>
                  <a:srgbClr val="10283F"/>
                </a:solidFill>
                <a:latin typeface="Arial"/>
                <a:ea typeface="Arial"/>
                <a:cs typeface="Arial"/>
              </a:rPr>
              <a:t>The van polygon follows the SUV overlap. Hidden body sections are not reconstructed.</a:t>
            </a:r>
          </a:p>
        </p:txBody>
      </p:sp>
    </p:spTree>
    <p:extLst>
      <p:ext uri="{BB962C8B-B14F-4D97-AF65-F5344CB8AC3E}">
        <p14:creationId xmlns:p14="http://schemas.microsoft.com/office/powerpoint/2010/main" val="737622947"/>
      </p:ext>
    </p:extLst>
  </p:cSld>
</p:sld>
</file>

<file path=ppt/slides/slide7.xml><?xml version="1.0" encoding="utf-8"?>
<p:sld xmlns:p="http://schemas.openxmlformats.org/presentationml/2006/main">
  <p:cSld>
    <p:bg>
      <p:bgPr>
        <a:solidFill xmlns:a="http://schemas.openxmlformats.org/drawingml/2006/main">
          <a:srgbClr val="FCFDFD"/>
        </a:solidFill>
      </p:bgPr>
    </p:bg>
    <p:spTree>
      <p:nvGrpSpPr>
        <p:cNvPr id="1" name=""/>
        <p:cNvGrpSpPr/>
        <p:nvPr/>
      </p:nvGrpSpPr>
      <p:grpSpPr>
        <a:xfrm xmlns:a="http://schemas.openxmlformats.org/drawingml/2006/main"/>
      </p:grpSpPr>
      <p:sp>
        <p:nvSpPr>
          <p:cNvPr id="11" name="text-0">
            <a:extLst xmlns:a="http://schemas.openxmlformats.org/drawingml/2006/main">
              <a:ext uri="{FF2B5EF4-FFF2-40B4-BE49-F238E27FC236}">
                <a16:creationId xmlns:a16="http://schemas.microsoft.com/office/drawing/2014/main" id="{C599314C-8BB9-4C8D-93E3-858397EF9BD1}"/>
              </a:ext>
            </a:extLst>
          </p:cNvPr>
          <p:cNvSpPr>
            <a:spLocks xmlns:a="http://schemas.openxmlformats.org/drawingml/2006/main" noGrp="1"/>
          </p:cNvSpPr>
          <p:nvPr/>
        </p:nvSpPr>
        <p:spPr>
          <a:xfrm xmlns:a="http://schemas.openxmlformats.org/drawingml/2006/main">
            <a:off x="419100" y="219075"/>
            <a:ext cx="857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350" b="1">
                <a:solidFill>
                  <a:srgbClr val="007F86"/>
                </a:solidFill>
                <a:latin typeface="Arial"/>
                <a:ea typeface="Arial"/>
                <a:cs typeface="Arial"/>
              </a:defRPr>
            </a:defPPr>
            <a:lvl1pPr>
              <a:defRPr sz="1350" b="1">
                <a:solidFill>
                  <a:srgbClr val="007F86"/>
                </a:solidFill>
                <a:latin typeface="Arial"/>
                <a:ea typeface="Arial"/>
                <a:cs typeface="Arial"/>
              </a:defRPr>
            </a:lvl1pPr>
            <a:lvl2pPr>
              <a:defRPr sz="1350" b="1">
                <a:solidFill>
                  <a:srgbClr val="007F86"/>
                </a:solidFill>
                <a:latin typeface="Arial"/>
                <a:ea typeface="Arial"/>
                <a:cs typeface="Arial"/>
              </a:defRPr>
            </a:lvl2pPr>
            <a:lvl3pPr>
              <a:defRPr sz="1350" b="1">
                <a:solidFill>
                  <a:srgbClr val="007F86"/>
                </a:solidFill>
                <a:latin typeface="Arial"/>
                <a:ea typeface="Arial"/>
                <a:cs typeface="Arial"/>
              </a:defRPr>
            </a:lvl3pPr>
            <a:lvl4pPr>
              <a:defRPr sz="1350" b="1">
                <a:solidFill>
                  <a:srgbClr val="007F86"/>
                </a:solidFill>
                <a:latin typeface="Arial"/>
                <a:ea typeface="Arial"/>
                <a:cs typeface="Arial"/>
              </a:defRPr>
            </a:lvl4pPr>
            <a:lvl5pPr>
              <a:defRPr sz="1350" b="1">
                <a:solidFill>
                  <a:srgbClr val="007F86"/>
                </a:solidFill>
                <a:latin typeface="Arial"/>
                <a:ea typeface="Arial"/>
                <a:cs typeface="Arial"/>
              </a:defRPr>
            </a:lvl5pPr>
            <a:lvl6pPr>
              <a:defRPr sz="1350" b="1">
                <a:solidFill>
                  <a:srgbClr val="007F86"/>
                </a:solidFill>
                <a:latin typeface="Arial"/>
                <a:ea typeface="Arial"/>
                <a:cs typeface="Arial"/>
              </a:defRPr>
            </a:lvl6pPr>
            <a:lvl7pPr>
              <a:defRPr sz="1350" b="1">
                <a:solidFill>
                  <a:srgbClr val="007F86"/>
                </a:solidFill>
                <a:latin typeface="Arial"/>
                <a:ea typeface="Arial"/>
                <a:cs typeface="Arial"/>
              </a:defRPr>
            </a:lvl7pPr>
            <a:lvl8pPr>
              <a:defRPr sz="1350" b="1">
                <a:solidFill>
                  <a:srgbClr val="007F86"/>
                </a:solidFill>
                <a:latin typeface="Arial"/>
                <a:ea typeface="Arial"/>
                <a:cs typeface="Arial"/>
              </a:defRPr>
            </a:lvl8pPr>
            <a:lvl9pPr>
              <a:defRPr sz="1350" b="1">
                <a:solidFill>
                  <a:srgbClr val="007F86"/>
                </a:solidFill>
                <a:latin typeface="Arial"/>
                <a:ea typeface="Arial"/>
                <a:cs typeface="Arial"/>
              </a:defRPr>
            </a:lvl9pPr>
          </a:lstStyle>
          <a:p xmlns:a="http://schemas.openxmlformats.org/drawingml/2006/main">
            <a:pPr>
              <a:defRPr sz="1350" b="1">
                <a:solidFill>
                  <a:srgbClr val="007F86"/>
                </a:solidFill>
                <a:latin typeface="Arial"/>
                <a:ea typeface="Arial"/>
                <a:cs typeface="Arial"/>
              </a:defRPr>
            </a:pPr>
            <a:r>
              <a:rPr sz="1350" b="1">
                <a:solidFill>
                  <a:srgbClr val="007F86"/>
                </a:solidFill>
                <a:latin typeface="Arial"/>
                <a:ea typeface="Arial"/>
                <a:cs typeface="Arial"/>
              </a:rPr>
              <a:t>IA DATA SOLUTIONS</a:t>
            </a:r>
          </a:p>
        </p:txBody>
      </p:sp>
      <p:sp>
        <p:nvSpPr>
          <p:cNvPr id="2" name="text-1">
            <a:extLst xmlns:a="http://schemas.openxmlformats.org/drawingml/2006/main">
              <a:ext uri="{FF2B5EF4-FFF2-40B4-BE49-F238E27FC236}">
                <a16:creationId xmlns:a16="http://schemas.microsoft.com/office/drawing/2014/main" id="{48A80028-C903-4DAF-9EF3-1C32A267C20D}"/>
              </a:ext>
            </a:extLst>
          </p:cNvPr>
          <p:cNvSpPr>
            <a:spLocks xmlns:a="http://schemas.openxmlformats.org/drawingml/2006/main" noGrp="1"/>
          </p:cNvSpPr>
          <p:nvPr/>
        </p:nvSpPr>
        <p:spPr>
          <a:xfrm xmlns:a="http://schemas.openxmlformats.org/drawingml/2006/main">
            <a:off x="419100" y="619125"/>
            <a:ext cx="113538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3000" b="1">
                <a:solidFill>
                  <a:srgbClr val="10283F"/>
                </a:solidFill>
                <a:latin typeface="Arial"/>
                <a:ea typeface="Arial"/>
                <a:cs typeface="Arial"/>
              </a:defRPr>
            </a:defPPr>
            <a:lvl1pPr>
              <a:defRPr sz="3000" b="1">
                <a:solidFill>
                  <a:srgbClr val="10283F"/>
                </a:solidFill>
                <a:latin typeface="Arial"/>
                <a:ea typeface="Arial"/>
                <a:cs typeface="Arial"/>
              </a:defRPr>
            </a:lvl1pPr>
            <a:lvl2pPr>
              <a:defRPr sz="3000" b="1">
                <a:solidFill>
                  <a:srgbClr val="10283F"/>
                </a:solidFill>
                <a:latin typeface="Arial"/>
                <a:ea typeface="Arial"/>
                <a:cs typeface="Arial"/>
              </a:defRPr>
            </a:lvl2pPr>
            <a:lvl3pPr>
              <a:defRPr sz="3000" b="1">
                <a:solidFill>
                  <a:srgbClr val="10283F"/>
                </a:solidFill>
                <a:latin typeface="Arial"/>
                <a:ea typeface="Arial"/>
                <a:cs typeface="Arial"/>
              </a:defRPr>
            </a:lvl3pPr>
            <a:lvl4pPr>
              <a:defRPr sz="3000" b="1">
                <a:solidFill>
                  <a:srgbClr val="10283F"/>
                </a:solidFill>
                <a:latin typeface="Arial"/>
                <a:ea typeface="Arial"/>
                <a:cs typeface="Arial"/>
              </a:defRPr>
            </a:lvl4pPr>
            <a:lvl5pPr>
              <a:defRPr sz="3000" b="1">
                <a:solidFill>
                  <a:srgbClr val="10283F"/>
                </a:solidFill>
                <a:latin typeface="Arial"/>
                <a:ea typeface="Arial"/>
                <a:cs typeface="Arial"/>
              </a:defRPr>
            </a:lvl5pPr>
            <a:lvl6pPr>
              <a:defRPr sz="3000" b="1">
                <a:solidFill>
                  <a:srgbClr val="10283F"/>
                </a:solidFill>
                <a:latin typeface="Arial"/>
                <a:ea typeface="Arial"/>
                <a:cs typeface="Arial"/>
              </a:defRPr>
            </a:lvl6pPr>
            <a:lvl7pPr>
              <a:defRPr sz="3000" b="1">
                <a:solidFill>
                  <a:srgbClr val="10283F"/>
                </a:solidFill>
                <a:latin typeface="Arial"/>
                <a:ea typeface="Arial"/>
                <a:cs typeface="Arial"/>
              </a:defRPr>
            </a:lvl7pPr>
            <a:lvl8pPr>
              <a:defRPr sz="3000" b="1">
                <a:solidFill>
                  <a:srgbClr val="10283F"/>
                </a:solidFill>
                <a:latin typeface="Arial"/>
                <a:ea typeface="Arial"/>
                <a:cs typeface="Arial"/>
              </a:defRPr>
            </a:lvl8pPr>
            <a:lvl9pPr>
              <a:defRPr sz="3000" b="1">
                <a:solidFill>
                  <a:srgbClr val="10283F"/>
                </a:solidFill>
                <a:latin typeface="Arial"/>
                <a:ea typeface="Arial"/>
                <a:cs typeface="Arial"/>
              </a:defRPr>
            </a:lvl9pPr>
          </a:lstStyle>
          <a:p xmlns:a="http://schemas.openxmlformats.org/drawingml/2006/main">
            <a:pPr>
              <a:defRPr sz="3000" b="1">
                <a:solidFill>
                  <a:srgbClr val="10283F"/>
                </a:solidFill>
                <a:latin typeface="Arial"/>
                <a:ea typeface="Arial"/>
                <a:cs typeface="Arial"/>
              </a:defRPr>
            </a:pPr>
            <a:r>
              <a:rPr sz="3000" b="1">
                <a:solidFill>
                  <a:srgbClr val="10283F"/>
                </a:solidFill>
                <a:latin typeface="Arial"/>
                <a:ea typeface="Arial"/>
                <a:cs typeface="Arial"/>
              </a:rPr>
              <a:t>Nissan sedan</a:t>
            </a:r>
          </a:p>
        </p:txBody>
      </p:sp>
      <p:sp>
        <p:nvSpPr>
          <p:cNvPr id="3" name="text-2">
            <a:extLst xmlns:a="http://schemas.openxmlformats.org/drawingml/2006/main">
              <a:ext uri="{FF2B5EF4-FFF2-40B4-BE49-F238E27FC236}">
                <a16:creationId xmlns:a16="http://schemas.microsoft.com/office/drawing/2014/main" id="{583118E0-23B0-4D3B-BC60-C73728641956}"/>
              </a:ext>
            </a:extLst>
          </p:cNvPr>
          <p:cNvSpPr>
            <a:spLocks xmlns:a="http://schemas.openxmlformats.org/drawingml/2006/main" noGrp="1"/>
          </p:cNvSpPr>
          <p:nvPr/>
        </p:nvSpPr>
        <p:spPr>
          <a:xfrm xmlns:a="http://schemas.openxmlformats.org/drawingml/2006/main">
            <a:off x="419100" y="6496050"/>
            <a:ext cx="100012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125" b="0">
                <a:solidFill>
                  <a:srgbClr val="526779"/>
                </a:solidFill>
                <a:latin typeface="Arial"/>
                <a:ea typeface="Arial"/>
                <a:cs typeface="Arial"/>
              </a:defRPr>
            </a:defPPr>
            <a:lvl1pPr>
              <a:defRPr sz="1125" b="0">
                <a:solidFill>
                  <a:srgbClr val="526779"/>
                </a:solidFill>
                <a:latin typeface="Arial"/>
                <a:ea typeface="Arial"/>
                <a:cs typeface="Arial"/>
              </a:defRPr>
            </a:lvl1pPr>
            <a:lvl2pPr>
              <a:defRPr sz="1125" b="0">
                <a:solidFill>
                  <a:srgbClr val="526779"/>
                </a:solidFill>
                <a:latin typeface="Arial"/>
                <a:ea typeface="Arial"/>
                <a:cs typeface="Arial"/>
              </a:defRPr>
            </a:lvl2pPr>
            <a:lvl3pPr>
              <a:defRPr sz="1125" b="0">
                <a:solidFill>
                  <a:srgbClr val="526779"/>
                </a:solidFill>
                <a:latin typeface="Arial"/>
                <a:ea typeface="Arial"/>
                <a:cs typeface="Arial"/>
              </a:defRPr>
            </a:lvl3pPr>
            <a:lvl4pPr>
              <a:defRPr sz="1125" b="0">
                <a:solidFill>
                  <a:srgbClr val="526779"/>
                </a:solidFill>
                <a:latin typeface="Arial"/>
                <a:ea typeface="Arial"/>
                <a:cs typeface="Arial"/>
              </a:defRPr>
            </a:lvl4pPr>
            <a:lvl5pPr>
              <a:defRPr sz="1125" b="0">
                <a:solidFill>
                  <a:srgbClr val="526779"/>
                </a:solidFill>
                <a:latin typeface="Arial"/>
                <a:ea typeface="Arial"/>
                <a:cs typeface="Arial"/>
              </a:defRPr>
            </a:lvl5pPr>
            <a:lvl6pPr>
              <a:defRPr sz="1125" b="0">
                <a:solidFill>
                  <a:srgbClr val="526779"/>
                </a:solidFill>
                <a:latin typeface="Arial"/>
                <a:ea typeface="Arial"/>
                <a:cs typeface="Arial"/>
              </a:defRPr>
            </a:lvl6pPr>
            <a:lvl7pPr>
              <a:defRPr sz="1125" b="0">
                <a:solidFill>
                  <a:srgbClr val="526779"/>
                </a:solidFill>
                <a:latin typeface="Arial"/>
                <a:ea typeface="Arial"/>
                <a:cs typeface="Arial"/>
              </a:defRPr>
            </a:lvl7pPr>
            <a:lvl8pPr>
              <a:defRPr sz="1125" b="0">
                <a:solidFill>
                  <a:srgbClr val="526779"/>
                </a:solidFill>
                <a:latin typeface="Arial"/>
                <a:ea typeface="Arial"/>
                <a:cs typeface="Arial"/>
              </a:defRPr>
            </a:lvl8pPr>
            <a:lvl9pPr>
              <a:defRPr sz="1125" b="0">
                <a:solidFill>
                  <a:srgbClr val="526779"/>
                </a:solidFill>
                <a:latin typeface="Arial"/>
                <a:ea typeface="Arial"/>
                <a:cs typeface="Arial"/>
              </a:defRPr>
            </a:lvl9pPr>
          </a:lstStyle>
          <a:p xmlns:a="http://schemas.openxmlformats.org/drawingml/2006/main">
            <a:pPr>
              <a:defRPr sz="1125" b="0">
                <a:solidFill>
                  <a:srgbClr val="526779"/>
                </a:solidFill>
                <a:latin typeface="Arial"/>
                <a:ea typeface="Arial"/>
                <a:cs typeface="Arial"/>
              </a:defRPr>
            </a:pPr>
            <a:r>
              <a:rPr sz="1125" b="0">
                <a:solidFill>
                  <a:srgbClr val="526779"/>
                </a:solidFill>
                <a:latin typeface="Arial"/>
                <a:ea typeface="Arial"/>
                <a:cs typeface="Arial"/>
              </a:rPr>
              <a:t>CLIENT REVIEW DRAFT</a:t>
            </a:r>
          </a:p>
        </p:txBody>
      </p:sp>
      <p:sp>
        <p:nvSpPr>
          <p:cNvPr id="4" name="text-3">
            <a:extLst xmlns:a="http://schemas.openxmlformats.org/drawingml/2006/main">
              <a:ext uri="{FF2B5EF4-FFF2-40B4-BE49-F238E27FC236}">
                <a16:creationId xmlns:a16="http://schemas.microsoft.com/office/drawing/2014/main" id="{1D925798-D52F-4346-AE30-E7648F8C46BE}"/>
              </a:ext>
            </a:extLst>
          </p:cNvPr>
          <p:cNvSpPr>
            <a:spLocks xmlns:a="http://schemas.openxmlformats.org/drawingml/2006/main" noGrp="1"/>
          </p:cNvSpPr>
          <p:nvPr/>
        </p:nvSpPr>
        <p:spPr>
          <a:xfrm xmlns:a="http://schemas.openxmlformats.org/drawingml/2006/main">
            <a:off x="11334750" y="6496050"/>
            <a:ext cx="457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200" b="0">
                <a:solidFill>
                  <a:srgbClr val="526779"/>
                </a:solidFill>
                <a:latin typeface="Arial"/>
                <a:ea typeface="Arial"/>
                <a:cs typeface="Arial"/>
              </a:defRPr>
            </a:defPPr>
            <a:lvl1pPr>
              <a:defRPr sz="1200" b="0">
                <a:solidFill>
                  <a:srgbClr val="526779"/>
                </a:solidFill>
                <a:latin typeface="Arial"/>
                <a:ea typeface="Arial"/>
                <a:cs typeface="Arial"/>
              </a:defRPr>
            </a:lvl1pPr>
            <a:lvl2pPr>
              <a:defRPr sz="1200" b="0">
                <a:solidFill>
                  <a:srgbClr val="526779"/>
                </a:solidFill>
                <a:latin typeface="Arial"/>
                <a:ea typeface="Arial"/>
                <a:cs typeface="Arial"/>
              </a:defRPr>
            </a:lvl2pPr>
            <a:lvl3pPr>
              <a:defRPr sz="1200" b="0">
                <a:solidFill>
                  <a:srgbClr val="526779"/>
                </a:solidFill>
                <a:latin typeface="Arial"/>
                <a:ea typeface="Arial"/>
                <a:cs typeface="Arial"/>
              </a:defRPr>
            </a:lvl3pPr>
            <a:lvl4pPr>
              <a:defRPr sz="1200" b="0">
                <a:solidFill>
                  <a:srgbClr val="526779"/>
                </a:solidFill>
                <a:latin typeface="Arial"/>
                <a:ea typeface="Arial"/>
                <a:cs typeface="Arial"/>
              </a:defRPr>
            </a:lvl4pPr>
            <a:lvl5pPr>
              <a:defRPr sz="1200" b="0">
                <a:solidFill>
                  <a:srgbClr val="526779"/>
                </a:solidFill>
                <a:latin typeface="Arial"/>
                <a:ea typeface="Arial"/>
                <a:cs typeface="Arial"/>
              </a:defRPr>
            </a:lvl5pPr>
            <a:lvl6pPr>
              <a:defRPr sz="1200" b="0">
                <a:solidFill>
                  <a:srgbClr val="526779"/>
                </a:solidFill>
                <a:latin typeface="Arial"/>
                <a:ea typeface="Arial"/>
                <a:cs typeface="Arial"/>
              </a:defRPr>
            </a:lvl6pPr>
            <a:lvl7pPr>
              <a:defRPr sz="1200" b="0">
                <a:solidFill>
                  <a:srgbClr val="526779"/>
                </a:solidFill>
                <a:latin typeface="Arial"/>
                <a:ea typeface="Arial"/>
                <a:cs typeface="Arial"/>
              </a:defRPr>
            </a:lvl7pPr>
            <a:lvl8pPr>
              <a:defRPr sz="1200" b="0">
                <a:solidFill>
                  <a:srgbClr val="526779"/>
                </a:solidFill>
                <a:latin typeface="Arial"/>
                <a:ea typeface="Arial"/>
                <a:cs typeface="Arial"/>
              </a:defRPr>
            </a:lvl8pPr>
            <a:lvl9pPr>
              <a:defRPr sz="1200" b="0">
                <a:solidFill>
                  <a:srgbClr val="526779"/>
                </a:solidFill>
                <a:latin typeface="Arial"/>
                <a:ea typeface="Arial"/>
                <a:cs typeface="Arial"/>
              </a:defRPr>
            </a:lvl9pPr>
          </a:lstStyle>
          <a:p xmlns:a="http://schemas.openxmlformats.org/drawingml/2006/main">
            <a:pPr>
              <a:defRPr sz="1200" b="0">
                <a:solidFill>
                  <a:srgbClr val="526779"/>
                </a:solidFill>
                <a:latin typeface="Arial"/>
                <a:ea typeface="Arial"/>
                <a:cs typeface="Arial"/>
              </a:defRPr>
            </a:pPr>
            <a:r>
              <a:rPr sz="1200" b="0">
                <a:solidFill>
                  <a:srgbClr val="526779"/>
                </a:solidFill>
                <a:latin typeface="Arial"/>
                <a:ea typeface="Arial"/>
                <a:cs typeface="Arial"/>
              </a:rPr>
              <a:t>07</a:t>
            </a:r>
          </a:p>
        </p:txBody>
      </p:sp>
      <p:sp>
        <p:nvSpPr>
          <p:cNvPr id="5" name="text-4">
            <a:extLst xmlns:a="http://schemas.openxmlformats.org/drawingml/2006/main">
              <a:ext uri="{FF2B5EF4-FFF2-40B4-BE49-F238E27FC236}">
                <a16:creationId xmlns:a16="http://schemas.microsoft.com/office/drawing/2014/main" id="{E2C3D62D-2F2A-4440-B2D7-D2A9F8565A3F}"/>
              </a:ext>
            </a:extLst>
          </p:cNvPr>
          <p:cNvSpPr>
            <a:spLocks xmlns:a="http://schemas.openxmlformats.org/drawingml/2006/main" noGrp="1"/>
          </p:cNvSpPr>
          <p:nvPr/>
        </p:nvSpPr>
        <p:spPr>
          <a:xfrm xmlns:a="http://schemas.openxmlformats.org/drawingml/2006/main">
            <a:off x="419100" y="1304925"/>
            <a:ext cx="5334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350" b="1">
                <a:solidFill>
                  <a:srgbClr val="526779"/>
                </a:solidFill>
                <a:latin typeface="Arial"/>
                <a:ea typeface="Arial"/>
                <a:cs typeface="Arial"/>
              </a:defRPr>
            </a:defPPr>
            <a:lvl1pPr>
              <a:defRPr sz="1350" b="1">
                <a:solidFill>
                  <a:srgbClr val="526779"/>
                </a:solidFill>
                <a:latin typeface="Arial"/>
                <a:ea typeface="Arial"/>
                <a:cs typeface="Arial"/>
              </a:defRPr>
            </a:lvl1pPr>
            <a:lvl2pPr>
              <a:defRPr sz="1350" b="1">
                <a:solidFill>
                  <a:srgbClr val="526779"/>
                </a:solidFill>
                <a:latin typeface="Arial"/>
                <a:ea typeface="Arial"/>
                <a:cs typeface="Arial"/>
              </a:defRPr>
            </a:lvl2pPr>
            <a:lvl3pPr>
              <a:defRPr sz="1350" b="1">
                <a:solidFill>
                  <a:srgbClr val="526779"/>
                </a:solidFill>
                <a:latin typeface="Arial"/>
                <a:ea typeface="Arial"/>
                <a:cs typeface="Arial"/>
              </a:defRPr>
            </a:lvl3pPr>
            <a:lvl4pPr>
              <a:defRPr sz="1350" b="1">
                <a:solidFill>
                  <a:srgbClr val="526779"/>
                </a:solidFill>
                <a:latin typeface="Arial"/>
                <a:ea typeface="Arial"/>
                <a:cs typeface="Arial"/>
              </a:defRPr>
            </a:lvl4pPr>
            <a:lvl5pPr>
              <a:defRPr sz="1350" b="1">
                <a:solidFill>
                  <a:srgbClr val="526779"/>
                </a:solidFill>
                <a:latin typeface="Arial"/>
                <a:ea typeface="Arial"/>
                <a:cs typeface="Arial"/>
              </a:defRPr>
            </a:lvl5pPr>
            <a:lvl6pPr>
              <a:defRPr sz="1350" b="1">
                <a:solidFill>
                  <a:srgbClr val="526779"/>
                </a:solidFill>
                <a:latin typeface="Arial"/>
                <a:ea typeface="Arial"/>
                <a:cs typeface="Arial"/>
              </a:defRPr>
            </a:lvl6pPr>
            <a:lvl7pPr>
              <a:defRPr sz="1350" b="1">
                <a:solidFill>
                  <a:srgbClr val="526779"/>
                </a:solidFill>
                <a:latin typeface="Arial"/>
                <a:ea typeface="Arial"/>
                <a:cs typeface="Arial"/>
              </a:defRPr>
            </a:lvl7pPr>
            <a:lvl8pPr>
              <a:defRPr sz="1350" b="1">
                <a:solidFill>
                  <a:srgbClr val="526779"/>
                </a:solidFill>
                <a:latin typeface="Arial"/>
                <a:ea typeface="Arial"/>
                <a:cs typeface="Arial"/>
              </a:defRPr>
            </a:lvl8pPr>
            <a:lvl9pPr>
              <a:defRPr sz="1350" b="1">
                <a:solidFill>
                  <a:srgbClr val="526779"/>
                </a:solidFill>
                <a:latin typeface="Arial"/>
                <a:ea typeface="Arial"/>
                <a:cs typeface="Arial"/>
              </a:defRPr>
            </a:lvl9pPr>
          </a:lstStyle>
          <a:p xmlns:a="http://schemas.openxmlformats.org/drawingml/2006/main">
            <a:pPr>
              <a:defRPr sz="1350" b="1">
                <a:solidFill>
                  <a:srgbClr val="526779"/>
                </a:solidFill>
                <a:latin typeface="Arial"/>
                <a:ea typeface="Arial"/>
                <a:cs typeface="Arial"/>
              </a:defRPr>
            </a:pPr>
            <a:r>
              <a:rPr sz="1350" b="1">
                <a:solidFill>
                  <a:srgbClr val="526779"/>
                </a:solidFill>
                <a:latin typeface="Arial"/>
                <a:ea typeface="Arial"/>
                <a:cs typeface="Arial"/>
              </a:rPr>
              <a:t>ORIGINAL VIEW</a:t>
            </a:r>
          </a:p>
        </p:txBody>
      </p:sp>
      <p:sp>
        <p:nvSpPr>
          <p:cNvPr id="6" name="text-5">
            <a:extLst xmlns:a="http://schemas.openxmlformats.org/drawingml/2006/main">
              <a:ext uri="{FF2B5EF4-FFF2-40B4-BE49-F238E27FC236}">
                <a16:creationId xmlns:a16="http://schemas.microsoft.com/office/drawing/2014/main" id="{C319FD87-54D0-46DB-A6FE-35D3C3677254}"/>
              </a:ext>
            </a:extLst>
          </p:cNvPr>
          <p:cNvSpPr>
            <a:spLocks xmlns:a="http://schemas.openxmlformats.org/drawingml/2006/main" noGrp="1"/>
          </p:cNvSpPr>
          <p:nvPr/>
        </p:nvSpPr>
        <p:spPr>
          <a:xfrm xmlns:a="http://schemas.openxmlformats.org/drawingml/2006/main">
            <a:off x="6419850" y="1304925"/>
            <a:ext cx="5334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350" b="1">
                <a:solidFill>
                  <a:srgbClr val="007F86"/>
                </a:solidFill>
                <a:latin typeface="Arial"/>
                <a:ea typeface="Arial"/>
                <a:cs typeface="Arial"/>
              </a:defRPr>
            </a:defPPr>
            <a:lvl1pPr>
              <a:defRPr sz="1350" b="1">
                <a:solidFill>
                  <a:srgbClr val="007F86"/>
                </a:solidFill>
                <a:latin typeface="Arial"/>
                <a:ea typeface="Arial"/>
                <a:cs typeface="Arial"/>
              </a:defRPr>
            </a:lvl1pPr>
            <a:lvl2pPr>
              <a:defRPr sz="1350" b="1">
                <a:solidFill>
                  <a:srgbClr val="007F86"/>
                </a:solidFill>
                <a:latin typeface="Arial"/>
                <a:ea typeface="Arial"/>
                <a:cs typeface="Arial"/>
              </a:defRPr>
            </a:lvl2pPr>
            <a:lvl3pPr>
              <a:defRPr sz="1350" b="1">
                <a:solidFill>
                  <a:srgbClr val="007F86"/>
                </a:solidFill>
                <a:latin typeface="Arial"/>
                <a:ea typeface="Arial"/>
                <a:cs typeface="Arial"/>
              </a:defRPr>
            </a:lvl3pPr>
            <a:lvl4pPr>
              <a:defRPr sz="1350" b="1">
                <a:solidFill>
                  <a:srgbClr val="007F86"/>
                </a:solidFill>
                <a:latin typeface="Arial"/>
                <a:ea typeface="Arial"/>
                <a:cs typeface="Arial"/>
              </a:defRPr>
            </a:lvl4pPr>
            <a:lvl5pPr>
              <a:defRPr sz="1350" b="1">
                <a:solidFill>
                  <a:srgbClr val="007F86"/>
                </a:solidFill>
                <a:latin typeface="Arial"/>
                <a:ea typeface="Arial"/>
                <a:cs typeface="Arial"/>
              </a:defRPr>
            </a:lvl5pPr>
            <a:lvl6pPr>
              <a:defRPr sz="1350" b="1">
                <a:solidFill>
                  <a:srgbClr val="007F86"/>
                </a:solidFill>
                <a:latin typeface="Arial"/>
                <a:ea typeface="Arial"/>
                <a:cs typeface="Arial"/>
              </a:defRPr>
            </a:lvl6pPr>
            <a:lvl7pPr>
              <a:defRPr sz="1350" b="1">
                <a:solidFill>
                  <a:srgbClr val="007F86"/>
                </a:solidFill>
                <a:latin typeface="Arial"/>
                <a:ea typeface="Arial"/>
                <a:cs typeface="Arial"/>
              </a:defRPr>
            </a:lvl7pPr>
            <a:lvl8pPr>
              <a:defRPr sz="1350" b="1">
                <a:solidFill>
                  <a:srgbClr val="007F86"/>
                </a:solidFill>
                <a:latin typeface="Arial"/>
                <a:ea typeface="Arial"/>
                <a:cs typeface="Arial"/>
              </a:defRPr>
            </a:lvl8pPr>
            <a:lvl9pPr>
              <a:defRPr sz="1350" b="1">
                <a:solidFill>
                  <a:srgbClr val="007F86"/>
                </a:solidFill>
                <a:latin typeface="Arial"/>
                <a:ea typeface="Arial"/>
                <a:cs typeface="Arial"/>
              </a:defRPr>
            </a:lvl9pPr>
          </a:lstStyle>
          <a:p xmlns:a="http://schemas.openxmlformats.org/drawingml/2006/main">
            <a:pPr>
              <a:defRPr sz="1350" b="1">
                <a:solidFill>
                  <a:srgbClr val="007F86"/>
                </a:solidFill>
                <a:latin typeface="Arial"/>
                <a:ea typeface="Arial"/>
                <a:cs typeface="Arial"/>
              </a:defRPr>
            </a:pPr>
            <a:r>
              <a:rPr sz="1350" b="1">
                <a:solidFill>
                  <a:srgbClr val="007F86"/>
                </a:solidFill>
                <a:latin typeface="Arial"/>
                <a:ea typeface="Arial"/>
                <a:cs typeface="Arial"/>
              </a:rPr>
              <a:t>ANNOTATED VIEW</a:t>
            </a:r>
          </a:p>
        </p:txBody>
      </p:sp>
      <p:pic>
        <p:nvPicPr>
          <p:cNvPr id="7" name="">
            <a:extLst xmlns:a="http://schemas.openxmlformats.org/drawingml/2006/main">
              <a:ext uri="{FF2B5EF4-FFF2-40B4-BE49-F238E27FC236}">
                <a16:creationId xmlns:a16="http://schemas.microsoft.com/office/drawing/2014/main" id="{07745BC7-E090-4C1C-B065-120D48CB0FDC}"/>
              </a:ext>
            </a:extLst>
          </p:cNvPr>
          <p:cNvPicPr>
            <a:picLocks xmlns:a="http://schemas.openxmlformats.org/drawingml/2006/main" noChangeAspect="1"/>
          </p:cNvPicPr>
          <p:nvPr/>
        </p:nvPicPr>
        <p:blipFill>
          <a:blip xmlns:r="http://schemas.openxmlformats.org/officeDocument/2006/relationships" xmlns:a="http://schemas.openxmlformats.org/drawingml/2006/main" r:embed="Ra427f9edbe9e4e4e"/>
          <a:stretch xmlns:a="http://schemas.openxmlformats.org/drawingml/2006/main"/>
        </p:blipFill>
        <p:spPr>
          <a:xfrm xmlns:a="http://schemas.openxmlformats.org/drawingml/2006/main">
            <a:off x="457933" y="1743075"/>
            <a:ext cx="5275385" cy="3810000"/>
          </a:xfrm>
          <a:prstGeom xmlns:a="http://schemas.openxmlformats.org/drawingml/2006/main" prst="rect">
            <a:avLst/>
          </a:prstGeom>
        </p:spPr>
      </p:pic>
      <p:pic>
        <p:nvPicPr>
          <p:cNvPr id="8" name="">
            <a:extLst xmlns:a="http://schemas.openxmlformats.org/drawingml/2006/main">
              <a:ext uri="{FF2B5EF4-FFF2-40B4-BE49-F238E27FC236}">
                <a16:creationId xmlns:a16="http://schemas.microsoft.com/office/drawing/2014/main" id="{69216AD3-F42B-446D-8C14-B8A03E51E9B8}"/>
              </a:ext>
            </a:extLst>
          </p:cNvPr>
          <p:cNvPicPr>
            <a:picLocks xmlns:a="http://schemas.openxmlformats.org/drawingml/2006/main" noChangeAspect="1"/>
          </p:cNvPicPr>
          <p:nvPr/>
        </p:nvPicPr>
        <p:blipFill>
          <a:blip xmlns:r="http://schemas.openxmlformats.org/officeDocument/2006/relationships" xmlns:a="http://schemas.openxmlformats.org/drawingml/2006/main" r:embed="R1714e86f02f34cb6"/>
          <a:stretch xmlns:a="http://schemas.openxmlformats.org/drawingml/2006/main"/>
        </p:blipFill>
        <p:spPr>
          <a:xfrm xmlns:a="http://schemas.openxmlformats.org/drawingml/2006/main">
            <a:off x="6458683" y="1743075"/>
            <a:ext cx="5275385" cy="3810000"/>
          </a:xfrm>
          <a:prstGeom xmlns:a="http://schemas.openxmlformats.org/drawingml/2006/main" prst="rect">
            <a:avLst/>
          </a:prstGeom>
        </p:spPr>
      </p:pic>
      <p:sp>
        <p:nvSpPr>
          <p:cNvPr id="9" name="text-6">
            <a:extLst xmlns:a="http://schemas.openxmlformats.org/drawingml/2006/main">
              <a:ext uri="{FF2B5EF4-FFF2-40B4-BE49-F238E27FC236}">
                <a16:creationId xmlns:a16="http://schemas.microsoft.com/office/drawing/2014/main" id="{EABC7706-8163-42B6-973D-CB350BEBAC51}"/>
              </a:ext>
            </a:extLst>
          </p:cNvPr>
          <p:cNvSpPr>
            <a:spLocks xmlns:a="http://schemas.openxmlformats.org/drawingml/2006/main" noGrp="1"/>
          </p:cNvSpPr>
          <p:nvPr/>
        </p:nvSpPr>
        <p:spPr>
          <a:xfrm xmlns:a="http://schemas.openxmlformats.org/drawingml/2006/main">
            <a:off x="419100" y="5762625"/>
            <a:ext cx="11353800" cy="3143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950" b="1">
                <a:solidFill>
                  <a:srgbClr val="007F86"/>
                </a:solidFill>
                <a:latin typeface="Arial"/>
                <a:ea typeface="Arial"/>
                <a:cs typeface="Arial"/>
              </a:defRPr>
            </a:defPPr>
            <a:lvl1pPr>
              <a:defRPr sz="1950" b="1">
                <a:solidFill>
                  <a:srgbClr val="007F86"/>
                </a:solidFill>
                <a:latin typeface="Arial"/>
                <a:ea typeface="Arial"/>
                <a:cs typeface="Arial"/>
              </a:defRPr>
            </a:lvl1pPr>
            <a:lvl2pPr>
              <a:defRPr sz="1950" b="1">
                <a:solidFill>
                  <a:srgbClr val="007F86"/>
                </a:solidFill>
                <a:latin typeface="Arial"/>
                <a:ea typeface="Arial"/>
                <a:cs typeface="Arial"/>
              </a:defRPr>
            </a:lvl2pPr>
            <a:lvl3pPr>
              <a:defRPr sz="1950" b="1">
                <a:solidFill>
                  <a:srgbClr val="007F86"/>
                </a:solidFill>
                <a:latin typeface="Arial"/>
                <a:ea typeface="Arial"/>
                <a:cs typeface="Arial"/>
              </a:defRPr>
            </a:lvl3pPr>
            <a:lvl4pPr>
              <a:defRPr sz="1950" b="1">
                <a:solidFill>
                  <a:srgbClr val="007F86"/>
                </a:solidFill>
                <a:latin typeface="Arial"/>
                <a:ea typeface="Arial"/>
                <a:cs typeface="Arial"/>
              </a:defRPr>
            </a:lvl4pPr>
            <a:lvl5pPr>
              <a:defRPr sz="1950" b="1">
                <a:solidFill>
                  <a:srgbClr val="007F86"/>
                </a:solidFill>
                <a:latin typeface="Arial"/>
                <a:ea typeface="Arial"/>
                <a:cs typeface="Arial"/>
              </a:defRPr>
            </a:lvl5pPr>
            <a:lvl6pPr>
              <a:defRPr sz="1950" b="1">
                <a:solidFill>
                  <a:srgbClr val="007F86"/>
                </a:solidFill>
                <a:latin typeface="Arial"/>
                <a:ea typeface="Arial"/>
                <a:cs typeface="Arial"/>
              </a:defRPr>
            </a:lvl6pPr>
            <a:lvl7pPr>
              <a:defRPr sz="1950" b="1">
                <a:solidFill>
                  <a:srgbClr val="007F86"/>
                </a:solidFill>
                <a:latin typeface="Arial"/>
                <a:ea typeface="Arial"/>
                <a:cs typeface="Arial"/>
              </a:defRPr>
            </a:lvl7pPr>
            <a:lvl8pPr>
              <a:defRPr sz="1950" b="1">
                <a:solidFill>
                  <a:srgbClr val="007F86"/>
                </a:solidFill>
                <a:latin typeface="Arial"/>
                <a:ea typeface="Arial"/>
                <a:cs typeface="Arial"/>
              </a:defRPr>
            </a:lvl8pPr>
            <a:lvl9pPr>
              <a:defRPr sz="1950" b="1">
                <a:solidFill>
                  <a:srgbClr val="007F86"/>
                </a:solidFill>
                <a:latin typeface="Arial"/>
                <a:ea typeface="Arial"/>
                <a:cs typeface="Arial"/>
              </a:defRPr>
            </a:lvl9pPr>
          </a:lstStyle>
          <a:p xmlns:a="http://schemas.openxmlformats.org/drawingml/2006/main">
            <a:pPr>
              <a:defRPr sz="1950" b="1">
                <a:solidFill>
                  <a:srgbClr val="007F86"/>
                </a:solidFill>
                <a:latin typeface="Arial"/>
                <a:ea typeface="Arial"/>
                <a:cs typeface="Arial"/>
              </a:defRPr>
            </a:pPr>
            <a:r>
              <a:rPr sz="1950" b="1">
                <a:solidFill>
                  <a:srgbClr val="007F86"/>
                </a:solidFill>
                <a:latin typeface="Arial"/>
                <a:ea typeface="Arial"/>
                <a:cs typeface="Arial"/>
              </a:rPr>
              <a:t>Body and underside contours</a:t>
            </a:r>
          </a:p>
        </p:txBody>
      </p:sp>
      <p:sp>
        <p:nvSpPr>
          <p:cNvPr id="10" name="text-7">
            <a:extLst xmlns:a="http://schemas.openxmlformats.org/drawingml/2006/main">
              <a:ext uri="{FF2B5EF4-FFF2-40B4-BE49-F238E27FC236}">
                <a16:creationId xmlns:a16="http://schemas.microsoft.com/office/drawing/2014/main" id="{4E00C504-3EC7-4B3B-A1DB-CBC72A9DFC6C}"/>
              </a:ext>
            </a:extLst>
          </p:cNvPr>
          <p:cNvSpPr>
            <a:spLocks xmlns:a="http://schemas.openxmlformats.org/drawingml/2006/main" noGrp="1"/>
          </p:cNvSpPr>
          <p:nvPr/>
        </p:nvSpPr>
        <p:spPr>
          <a:xfrm xmlns:a="http://schemas.openxmlformats.org/drawingml/2006/main">
            <a:off x="419100" y="6134100"/>
            <a:ext cx="113538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575" b="0">
                <a:solidFill>
                  <a:srgbClr val="10283F"/>
                </a:solidFill>
                <a:latin typeface="Arial"/>
                <a:ea typeface="Arial"/>
                <a:cs typeface="Arial"/>
              </a:defRPr>
            </a:defPPr>
            <a:lvl1pPr>
              <a:defRPr sz="1575" b="0">
                <a:solidFill>
                  <a:srgbClr val="10283F"/>
                </a:solidFill>
                <a:latin typeface="Arial"/>
                <a:ea typeface="Arial"/>
                <a:cs typeface="Arial"/>
              </a:defRPr>
            </a:lvl1pPr>
            <a:lvl2pPr>
              <a:defRPr sz="1575" b="0">
                <a:solidFill>
                  <a:srgbClr val="10283F"/>
                </a:solidFill>
                <a:latin typeface="Arial"/>
                <a:ea typeface="Arial"/>
                <a:cs typeface="Arial"/>
              </a:defRPr>
            </a:lvl2pPr>
            <a:lvl3pPr>
              <a:defRPr sz="1575" b="0">
                <a:solidFill>
                  <a:srgbClr val="10283F"/>
                </a:solidFill>
                <a:latin typeface="Arial"/>
                <a:ea typeface="Arial"/>
                <a:cs typeface="Arial"/>
              </a:defRPr>
            </a:lvl3pPr>
            <a:lvl4pPr>
              <a:defRPr sz="1575" b="0">
                <a:solidFill>
                  <a:srgbClr val="10283F"/>
                </a:solidFill>
                <a:latin typeface="Arial"/>
                <a:ea typeface="Arial"/>
                <a:cs typeface="Arial"/>
              </a:defRPr>
            </a:lvl4pPr>
            <a:lvl5pPr>
              <a:defRPr sz="1575" b="0">
                <a:solidFill>
                  <a:srgbClr val="10283F"/>
                </a:solidFill>
                <a:latin typeface="Arial"/>
                <a:ea typeface="Arial"/>
                <a:cs typeface="Arial"/>
              </a:defRPr>
            </a:lvl5pPr>
            <a:lvl6pPr>
              <a:defRPr sz="1575" b="0">
                <a:solidFill>
                  <a:srgbClr val="10283F"/>
                </a:solidFill>
                <a:latin typeface="Arial"/>
                <a:ea typeface="Arial"/>
                <a:cs typeface="Arial"/>
              </a:defRPr>
            </a:lvl6pPr>
            <a:lvl7pPr>
              <a:defRPr sz="1575" b="0">
                <a:solidFill>
                  <a:srgbClr val="10283F"/>
                </a:solidFill>
                <a:latin typeface="Arial"/>
                <a:ea typeface="Arial"/>
                <a:cs typeface="Arial"/>
              </a:defRPr>
            </a:lvl7pPr>
            <a:lvl8pPr>
              <a:defRPr sz="1575" b="0">
                <a:solidFill>
                  <a:srgbClr val="10283F"/>
                </a:solidFill>
                <a:latin typeface="Arial"/>
                <a:ea typeface="Arial"/>
                <a:cs typeface="Arial"/>
              </a:defRPr>
            </a:lvl8pPr>
            <a:lvl9pPr>
              <a:defRPr sz="1575" b="0">
                <a:solidFill>
                  <a:srgbClr val="10283F"/>
                </a:solidFill>
                <a:latin typeface="Arial"/>
                <a:ea typeface="Arial"/>
                <a:cs typeface="Arial"/>
              </a:defRPr>
            </a:lvl9pPr>
          </a:lstStyle>
          <a:p xmlns:a="http://schemas.openxmlformats.org/drawingml/2006/main">
            <a:pPr>
              <a:defRPr sz="1575" b="0">
                <a:solidFill>
                  <a:srgbClr val="10283F"/>
                </a:solidFill>
                <a:latin typeface="Arial"/>
                <a:ea typeface="Arial"/>
                <a:cs typeface="Arial"/>
              </a:defRPr>
            </a:pPr>
            <a:r>
              <a:rPr sz="1575" b="0">
                <a:solidFill>
                  <a:srgbClr val="10283F"/>
                </a:solidFill>
                <a:latin typeface="Arial"/>
                <a:ea typeface="Arial"/>
                <a:cs typeface="Arial"/>
              </a:rPr>
              <a:t>The outline follows the mirror and visible wheels, preserving the road gap beneath the body.</a:t>
            </a:r>
          </a:p>
        </p:txBody>
      </p:sp>
    </p:spTree>
    <p:extLst>
      <p:ext uri="{BB962C8B-B14F-4D97-AF65-F5344CB8AC3E}">
        <p14:creationId xmlns:p14="http://schemas.microsoft.com/office/powerpoint/2010/main" val="277285396"/>
      </p:ext>
    </p:extLst>
  </p:cSld>
</p:sld>
</file>

<file path=ppt/slides/slide8.xml><?xml version="1.0" encoding="utf-8"?>
<p:sld xmlns:p="http://schemas.openxmlformats.org/presentationml/2006/main">
  <p:cSld>
    <p:bg>
      <p:bgPr>
        <a:solidFill xmlns:a="http://schemas.openxmlformats.org/drawingml/2006/main">
          <a:srgbClr val="FCFDFD"/>
        </a:solidFill>
      </p:bgPr>
    </p:bg>
    <p:spTree>
      <p:nvGrpSpPr>
        <p:cNvPr id="1" name=""/>
        <p:cNvGrpSpPr/>
        <p:nvPr/>
      </p:nvGrpSpPr>
      <p:grpSpPr>
        <a:xfrm xmlns:a="http://schemas.openxmlformats.org/drawingml/2006/main"/>
      </p:grpSpPr>
      <p:sp>
        <p:nvSpPr>
          <p:cNvPr id="11" name="text-0">
            <a:extLst xmlns:a="http://schemas.openxmlformats.org/drawingml/2006/main">
              <a:ext uri="{FF2B5EF4-FFF2-40B4-BE49-F238E27FC236}">
                <a16:creationId xmlns:a16="http://schemas.microsoft.com/office/drawing/2014/main" id="{1EFBC2C8-BC7F-4E16-81C0-C7DAFCE59EBD}"/>
              </a:ext>
            </a:extLst>
          </p:cNvPr>
          <p:cNvSpPr>
            <a:spLocks xmlns:a="http://schemas.openxmlformats.org/drawingml/2006/main" noGrp="1"/>
          </p:cNvSpPr>
          <p:nvPr/>
        </p:nvSpPr>
        <p:spPr>
          <a:xfrm xmlns:a="http://schemas.openxmlformats.org/drawingml/2006/main">
            <a:off x="419100" y="219075"/>
            <a:ext cx="857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350" b="1">
                <a:solidFill>
                  <a:srgbClr val="007F86"/>
                </a:solidFill>
                <a:latin typeface="Arial"/>
                <a:ea typeface="Arial"/>
                <a:cs typeface="Arial"/>
              </a:defRPr>
            </a:defPPr>
            <a:lvl1pPr>
              <a:defRPr sz="1350" b="1">
                <a:solidFill>
                  <a:srgbClr val="007F86"/>
                </a:solidFill>
                <a:latin typeface="Arial"/>
                <a:ea typeface="Arial"/>
                <a:cs typeface="Arial"/>
              </a:defRPr>
            </a:lvl1pPr>
            <a:lvl2pPr>
              <a:defRPr sz="1350" b="1">
                <a:solidFill>
                  <a:srgbClr val="007F86"/>
                </a:solidFill>
                <a:latin typeface="Arial"/>
                <a:ea typeface="Arial"/>
                <a:cs typeface="Arial"/>
              </a:defRPr>
            </a:lvl2pPr>
            <a:lvl3pPr>
              <a:defRPr sz="1350" b="1">
                <a:solidFill>
                  <a:srgbClr val="007F86"/>
                </a:solidFill>
                <a:latin typeface="Arial"/>
                <a:ea typeface="Arial"/>
                <a:cs typeface="Arial"/>
              </a:defRPr>
            </a:lvl3pPr>
            <a:lvl4pPr>
              <a:defRPr sz="1350" b="1">
                <a:solidFill>
                  <a:srgbClr val="007F86"/>
                </a:solidFill>
                <a:latin typeface="Arial"/>
                <a:ea typeface="Arial"/>
                <a:cs typeface="Arial"/>
              </a:defRPr>
            </a:lvl4pPr>
            <a:lvl5pPr>
              <a:defRPr sz="1350" b="1">
                <a:solidFill>
                  <a:srgbClr val="007F86"/>
                </a:solidFill>
                <a:latin typeface="Arial"/>
                <a:ea typeface="Arial"/>
                <a:cs typeface="Arial"/>
              </a:defRPr>
            </a:lvl5pPr>
            <a:lvl6pPr>
              <a:defRPr sz="1350" b="1">
                <a:solidFill>
                  <a:srgbClr val="007F86"/>
                </a:solidFill>
                <a:latin typeface="Arial"/>
                <a:ea typeface="Arial"/>
                <a:cs typeface="Arial"/>
              </a:defRPr>
            </a:lvl6pPr>
            <a:lvl7pPr>
              <a:defRPr sz="1350" b="1">
                <a:solidFill>
                  <a:srgbClr val="007F86"/>
                </a:solidFill>
                <a:latin typeface="Arial"/>
                <a:ea typeface="Arial"/>
                <a:cs typeface="Arial"/>
              </a:defRPr>
            </a:lvl7pPr>
            <a:lvl8pPr>
              <a:defRPr sz="1350" b="1">
                <a:solidFill>
                  <a:srgbClr val="007F86"/>
                </a:solidFill>
                <a:latin typeface="Arial"/>
                <a:ea typeface="Arial"/>
                <a:cs typeface="Arial"/>
              </a:defRPr>
            </a:lvl8pPr>
            <a:lvl9pPr>
              <a:defRPr sz="1350" b="1">
                <a:solidFill>
                  <a:srgbClr val="007F86"/>
                </a:solidFill>
                <a:latin typeface="Arial"/>
                <a:ea typeface="Arial"/>
                <a:cs typeface="Arial"/>
              </a:defRPr>
            </a:lvl9pPr>
          </a:lstStyle>
          <a:p xmlns:a="http://schemas.openxmlformats.org/drawingml/2006/main">
            <a:pPr>
              <a:defRPr sz="1350" b="1">
                <a:solidFill>
                  <a:srgbClr val="007F86"/>
                </a:solidFill>
                <a:latin typeface="Arial"/>
                <a:ea typeface="Arial"/>
                <a:cs typeface="Arial"/>
              </a:defRPr>
            </a:pPr>
            <a:r>
              <a:rPr sz="1350" b="1">
                <a:solidFill>
                  <a:srgbClr val="007F86"/>
                </a:solidFill>
                <a:latin typeface="Arial"/>
                <a:ea typeface="Arial"/>
                <a:cs typeface="Arial"/>
              </a:rPr>
              <a:t>IA DATA SOLUTIONS</a:t>
            </a:r>
          </a:p>
        </p:txBody>
      </p:sp>
      <p:sp>
        <p:nvSpPr>
          <p:cNvPr id="2" name="text-1">
            <a:extLst xmlns:a="http://schemas.openxmlformats.org/drawingml/2006/main">
              <a:ext uri="{FF2B5EF4-FFF2-40B4-BE49-F238E27FC236}">
                <a16:creationId xmlns:a16="http://schemas.microsoft.com/office/drawing/2014/main" id="{790DAA9D-E4EE-492E-9F53-241350505AF8}"/>
              </a:ext>
            </a:extLst>
          </p:cNvPr>
          <p:cNvSpPr>
            <a:spLocks xmlns:a="http://schemas.openxmlformats.org/drawingml/2006/main" noGrp="1"/>
          </p:cNvSpPr>
          <p:nvPr/>
        </p:nvSpPr>
        <p:spPr>
          <a:xfrm xmlns:a="http://schemas.openxmlformats.org/drawingml/2006/main">
            <a:off x="419100" y="619125"/>
            <a:ext cx="113538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3000" b="1">
                <a:solidFill>
                  <a:srgbClr val="10283F"/>
                </a:solidFill>
                <a:latin typeface="Arial"/>
                <a:ea typeface="Arial"/>
                <a:cs typeface="Arial"/>
              </a:defRPr>
            </a:defPPr>
            <a:lvl1pPr>
              <a:defRPr sz="3000" b="1">
                <a:solidFill>
                  <a:srgbClr val="10283F"/>
                </a:solidFill>
                <a:latin typeface="Arial"/>
                <a:ea typeface="Arial"/>
                <a:cs typeface="Arial"/>
              </a:defRPr>
            </a:lvl1pPr>
            <a:lvl2pPr>
              <a:defRPr sz="3000" b="1">
                <a:solidFill>
                  <a:srgbClr val="10283F"/>
                </a:solidFill>
                <a:latin typeface="Arial"/>
                <a:ea typeface="Arial"/>
                <a:cs typeface="Arial"/>
              </a:defRPr>
            </a:lvl2pPr>
            <a:lvl3pPr>
              <a:defRPr sz="3000" b="1">
                <a:solidFill>
                  <a:srgbClr val="10283F"/>
                </a:solidFill>
                <a:latin typeface="Arial"/>
                <a:ea typeface="Arial"/>
                <a:cs typeface="Arial"/>
              </a:defRPr>
            </a:lvl3pPr>
            <a:lvl4pPr>
              <a:defRPr sz="3000" b="1">
                <a:solidFill>
                  <a:srgbClr val="10283F"/>
                </a:solidFill>
                <a:latin typeface="Arial"/>
                <a:ea typeface="Arial"/>
                <a:cs typeface="Arial"/>
              </a:defRPr>
            </a:lvl4pPr>
            <a:lvl5pPr>
              <a:defRPr sz="3000" b="1">
                <a:solidFill>
                  <a:srgbClr val="10283F"/>
                </a:solidFill>
                <a:latin typeface="Arial"/>
                <a:ea typeface="Arial"/>
                <a:cs typeface="Arial"/>
              </a:defRPr>
            </a:lvl5pPr>
            <a:lvl6pPr>
              <a:defRPr sz="3000" b="1">
                <a:solidFill>
                  <a:srgbClr val="10283F"/>
                </a:solidFill>
                <a:latin typeface="Arial"/>
                <a:ea typeface="Arial"/>
                <a:cs typeface="Arial"/>
              </a:defRPr>
            </a:lvl6pPr>
            <a:lvl7pPr>
              <a:defRPr sz="3000" b="1">
                <a:solidFill>
                  <a:srgbClr val="10283F"/>
                </a:solidFill>
                <a:latin typeface="Arial"/>
                <a:ea typeface="Arial"/>
                <a:cs typeface="Arial"/>
              </a:defRPr>
            </a:lvl7pPr>
            <a:lvl8pPr>
              <a:defRPr sz="3000" b="1">
                <a:solidFill>
                  <a:srgbClr val="10283F"/>
                </a:solidFill>
                <a:latin typeface="Arial"/>
                <a:ea typeface="Arial"/>
                <a:cs typeface="Arial"/>
              </a:defRPr>
            </a:lvl8pPr>
            <a:lvl9pPr>
              <a:defRPr sz="3000" b="1">
                <a:solidFill>
                  <a:srgbClr val="10283F"/>
                </a:solidFill>
                <a:latin typeface="Arial"/>
                <a:ea typeface="Arial"/>
                <a:cs typeface="Arial"/>
              </a:defRPr>
            </a:lvl9pPr>
          </a:lstStyle>
          <a:p xmlns:a="http://schemas.openxmlformats.org/drawingml/2006/main">
            <a:pPr>
              <a:defRPr sz="3000" b="1">
                <a:solidFill>
                  <a:srgbClr val="10283F"/>
                </a:solidFill>
                <a:latin typeface="Arial"/>
                <a:ea typeface="Arial"/>
                <a:cs typeface="Arial"/>
              </a:defRPr>
            </a:pPr>
            <a:r>
              <a:rPr sz="3000" b="1">
                <a:solidFill>
                  <a:srgbClr val="10283F"/>
                </a:solidFill>
                <a:latin typeface="Arial"/>
                <a:ea typeface="Arial"/>
                <a:cs typeface="Arial"/>
              </a:rPr>
              <a:t>Silver compact car</a:t>
            </a:r>
          </a:p>
        </p:txBody>
      </p:sp>
      <p:sp>
        <p:nvSpPr>
          <p:cNvPr id="3" name="text-2">
            <a:extLst xmlns:a="http://schemas.openxmlformats.org/drawingml/2006/main">
              <a:ext uri="{FF2B5EF4-FFF2-40B4-BE49-F238E27FC236}">
                <a16:creationId xmlns:a16="http://schemas.microsoft.com/office/drawing/2014/main" id="{BDB664E7-B0CE-42B7-8FCC-94C6B29BE65D}"/>
              </a:ext>
            </a:extLst>
          </p:cNvPr>
          <p:cNvSpPr>
            <a:spLocks xmlns:a="http://schemas.openxmlformats.org/drawingml/2006/main" noGrp="1"/>
          </p:cNvSpPr>
          <p:nvPr/>
        </p:nvSpPr>
        <p:spPr>
          <a:xfrm xmlns:a="http://schemas.openxmlformats.org/drawingml/2006/main">
            <a:off x="419100" y="6496050"/>
            <a:ext cx="100012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125" b="0">
                <a:solidFill>
                  <a:srgbClr val="526779"/>
                </a:solidFill>
                <a:latin typeface="Arial"/>
                <a:ea typeface="Arial"/>
                <a:cs typeface="Arial"/>
              </a:defRPr>
            </a:defPPr>
            <a:lvl1pPr>
              <a:defRPr sz="1125" b="0">
                <a:solidFill>
                  <a:srgbClr val="526779"/>
                </a:solidFill>
                <a:latin typeface="Arial"/>
                <a:ea typeface="Arial"/>
                <a:cs typeface="Arial"/>
              </a:defRPr>
            </a:lvl1pPr>
            <a:lvl2pPr>
              <a:defRPr sz="1125" b="0">
                <a:solidFill>
                  <a:srgbClr val="526779"/>
                </a:solidFill>
                <a:latin typeface="Arial"/>
                <a:ea typeface="Arial"/>
                <a:cs typeface="Arial"/>
              </a:defRPr>
            </a:lvl2pPr>
            <a:lvl3pPr>
              <a:defRPr sz="1125" b="0">
                <a:solidFill>
                  <a:srgbClr val="526779"/>
                </a:solidFill>
                <a:latin typeface="Arial"/>
                <a:ea typeface="Arial"/>
                <a:cs typeface="Arial"/>
              </a:defRPr>
            </a:lvl3pPr>
            <a:lvl4pPr>
              <a:defRPr sz="1125" b="0">
                <a:solidFill>
                  <a:srgbClr val="526779"/>
                </a:solidFill>
                <a:latin typeface="Arial"/>
                <a:ea typeface="Arial"/>
                <a:cs typeface="Arial"/>
              </a:defRPr>
            </a:lvl4pPr>
            <a:lvl5pPr>
              <a:defRPr sz="1125" b="0">
                <a:solidFill>
                  <a:srgbClr val="526779"/>
                </a:solidFill>
                <a:latin typeface="Arial"/>
                <a:ea typeface="Arial"/>
                <a:cs typeface="Arial"/>
              </a:defRPr>
            </a:lvl5pPr>
            <a:lvl6pPr>
              <a:defRPr sz="1125" b="0">
                <a:solidFill>
                  <a:srgbClr val="526779"/>
                </a:solidFill>
                <a:latin typeface="Arial"/>
                <a:ea typeface="Arial"/>
                <a:cs typeface="Arial"/>
              </a:defRPr>
            </a:lvl6pPr>
            <a:lvl7pPr>
              <a:defRPr sz="1125" b="0">
                <a:solidFill>
                  <a:srgbClr val="526779"/>
                </a:solidFill>
                <a:latin typeface="Arial"/>
                <a:ea typeface="Arial"/>
                <a:cs typeface="Arial"/>
              </a:defRPr>
            </a:lvl7pPr>
            <a:lvl8pPr>
              <a:defRPr sz="1125" b="0">
                <a:solidFill>
                  <a:srgbClr val="526779"/>
                </a:solidFill>
                <a:latin typeface="Arial"/>
                <a:ea typeface="Arial"/>
                <a:cs typeface="Arial"/>
              </a:defRPr>
            </a:lvl8pPr>
            <a:lvl9pPr>
              <a:defRPr sz="1125" b="0">
                <a:solidFill>
                  <a:srgbClr val="526779"/>
                </a:solidFill>
                <a:latin typeface="Arial"/>
                <a:ea typeface="Arial"/>
                <a:cs typeface="Arial"/>
              </a:defRPr>
            </a:lvl9pPr>
          </a:lstStyle>
          <a:p xmlns:a="http://schemas.openxmlformats.org/drawingml/2006/main">
            <a:pPr>
              <a:defRPr sz="1125" b="0">
                <a:solidFill>
                  <a:srgbClr val="526779"/>
                </a:solidFill>
                <a:latin typeface="Arial"/>
                <a:ea typeface="Arial"/>
                <a:cs typeface="Arial"/>
              </a:defRPr>
            </a:pPr>
            <a:r>
              <a:rPr sz="1125" b="0">
                <a:solidFill>
                  <a:srgbClr val="526779"/>
                </a:solidFill>
                <a:latin typeface="Arial"/>
                <a:ea typeface="Arial"/>
                <a:cs typeface="Arial"/>
              </a:rPr>
              <a:t>CLIENT REVIEW DRAFT</a:t>
            </a:r>
          </a:p>
        </p:txBody>
      </p:sp>
      <p:sp>
        <p:nvSpPr>
          <p:cNvPr id="4" name="text-3">
            <a:extLst xmlns:a="http://schemas.openxmlformats.org/drawingml/2006/main">
              <a:ext uri="{FF2B5EF4-FFF2-40B4-BE49-F238E27FC236}">
                <a16:creationId xmlns:a16="http://schemas.microsoft.com/office/drawing/2014/main" id="{C027255F-6B84-4C66-8C15-43EDB8940B37}"/>
              </a:ext>
            </a:extLst>
          </p:cNvPr>
          <p:cNvSpPr>
            <a:spLocks xmlns:a="http://schemas.openxmlformats.org/drawingml/2006/main" noGrp="1"/>
          </p:cNvSpPr>
          <p:nvPr/>
        </p:nvSpPr>
        <p:spPr>
          <a:xfrm xmlns:a="http://schemas.openxmlformats.org/drawingml/2006/main">
            <a:off x="11334750" y="6496050"/>
            <a:ext cx="457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200" b="0">
                <a:solidFill>
                  <a:srgbClr val="526779"/>
                </a:solidFill>
                <a:latin typeface="Arial"/>
                <a:ea typeface="Arial"/>
                <a:cs typeface="Arial"/>
              </a:defRPr>
            </a:defPPr>
            <a:lvl1pPr>
              <a:defRPr sz="1200" b="0">
                <a:solidFill>
                  <a:srgbClr val="526779"/>
                </a:solidFill>
                <a:latin typeface="Arial"/>
                <a:ea typeface="Arial"/>
                <a:cs typeface="Arial"/>
              </a:defRPr>
            </a:lvl1pPr>
            <a:lvl2pPr>
              <a:defRPr sz="1200" b="0">
                <a:solidFill>
                  <a:srgbClr val="526779"/>
                </a:solidFill>
                <a:latin typeface="Arial"/>
                <a:ea typeface="Arial"/>
                <a:cs typeface="Arial"/>
              </a:defRPr>
            </a:lvl2pPr>
            <a:lvl3pPr>
              <a:defRPr sz="1200" b="0">
                <a:solidFill>
                  <a:srgbClr val="526779"/>
                </a:solidFill>
                <a:latin typeface="Arial"/>
                <a:ea typeface="Arial"/>
                <a:cs typeface="Arial"/>
              </a:defRPr>
            </a:lvl3pPr>
            <a:lvl4pPr>
              <a:defRPr sz="1200" b="0">
                <a:solidFill>
                  <a:srgbClr val="526779"/>
                </a:solidFill>
                <a:latin typeface="Arial"/>
                <a:ea typeface="Arial"/>
                <a:cs typeface="Arial"/>
              </a:defRPr>
            </a:lvl4pPr>
            <a:lvl5pPr>
              <a:defRPr sz="1200" b="0">
                <a:solidFill>
                  <a:srgbClr val="526779"/>
                </a:solidFill>
                <a:latin typeface="Arial"/>
                <a:ea typeface="Arial"/>
                <a:cs typeface="Arial"/>
              </a:defRPr>
            </a:lvl5pPr>
            <a:lvl6pPr>
              <a:defRPr sz="1200" b="0">
                <a:solidFill>
                  <a:srgbClr val="526779"/>
                </a:solidFill>
                <a:latin typeface="Arial"/>
                <a:ea typeface="Arial"/>
                <a:cs typeface="Arial"/>
              </a:defRPr>
            </a:lvl6pPr>
            <a:lvl7pPr>
              <a:defRPr sz="1200" b="0">
                <a:solidFill>
                  <a:srgbClr val="526779"/>
                </a:solidFill>
                <a:latin typeface="Arial"/>
                <a:ea typeface="Arial"/>
                <a:cs typeface="Arial"/>
              </a:defRPr>
            </a:lvl7pPr>
            <a:lvl8pPr>
              <a:defRPr sz="1200" b="0">
                <a:solidFill>
                  <a:srgbClr val="526779"/>
                </a:solidFill>
                <a:latin typeface="Arial"/>
                <a:ea typeface="Arial"/>
                <a:cs typeface="Arial"/>
              </a:defRPr>
            </a:lvl8pPr>
            <a:lvl9pPr>
              <a:defRPr sz="1200" b="0">
                <a:solidFill>
                  <a:srgbClr val="526779"/>
                </a:solidFill>
                <a:latin typeface="Arial"/>
                <a:ea typeface="Arial"/>
                <a:cs typeface="Arial"/>
              </a:defRPr>
            </a:lvl9pPr>
          </a:lstStyle>
          <a:p xmlns:a="http://schemas.openxmlformats.org/drawingml/2006/main">
            <a:pPr>
              <a:defRPr sz="1200" b="0">
                <a:solidFill>
                  <a:srgbClr val="526779"/>
                </a:solidFill>
                <a:latin typeface="Arial"/>
                <a:ea typeface="Arial"/>
                <a:cs typeface="Arial"/>
              </a:defRPr>
            </a:pPr>
            <a:r>
              <a:rPr sz="1200" b="0">
                <a:solidFill>
                  <a:srgbClr val="526779"/>
                </a:solidFill>
                <a:latin typeface="Arial"/>
                <a:ea typeface="Arial"/>
                <a:cs typeface="Arial"/>
              </a:rPr>
              <a:t>08</a:t>
            </a:r>
          </a:p>
        </p:txBody>
      </p:sp>
      <p:sp>
        <p:nvSpPr>
          <p:cNvPr id="5" name="text-4">
            <a:extLst xmlns:a="http://schemas.openxmlformats.org/drawingml/2006/main">
              <a:ext uri="{FF2B5EF4-FFF2-40B4-BE49-F238E27FC236}">
                <a16:creationId xmlns:a16="http://schemas.microsoft.com/office/drawing/2014/main" id="{52A49164-6BF5-447D-905B-1B355A845EE9}"/>
              </a:ext>
            </a:extLst>
          </p:cNvPr>
          <p:cNvSpPr>
            <a:spLocks xmlns:a="http://schemas.openxmlformats.org/drawingml/2006/main" noGrp="1"/>
          </p:cNvSpPr>
          <p:nvPr/>
        </p:nvSpPr>
        <p:spPr>
          <a:xfrm xmlns:a="http://schemas.openxmlformats.org/drawingml/2006/main">
            <a:off x="419100" y="1304925"/>
            <a:ext cx="5334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350" b="1">
                <a:solidFill>
                  <a:srgbClr val="526779"/>
                </a:solidFill>
                <a:latin typeface="Arial"/>
                <a:ea typeface="Arial"/>
                <a:cs typeface="Arial"/>
              </a:defRPr>
            </a:defPPr>
            <a:lvl1pPr>
              <a:defRPr sz="1350" b="1">
                <a:solidFill>
                  <a:srgbClr val="526779"/>
                </a:solidFill>
                <a:latin typeface="Arial"/>
                <a:ea typeface="Arial"/>
                <a:cs typeface="Arial"/>
              </a:defRPr>
            </a:lvl1pPr>
            <a:lvl2pPr>
              <a:defRPr sz="1350" b="1">
                <a:solidFill>
                  <a:srgbClr val="526779"/>
                </a:solidFill>
                <a:latin typeface="Arial"/>
                <a:ea typeface="Arial"/>
                <a:cs typeface="Arial"/>
              </a:defRPr>
            </a:lvl2pPr>
            <a:lvl3pPr>
              <a:defRPr sz="1350" b="1">
                <a:solidFill>
                  <a:srgbClr val="526779"/>
                </a:solidFill>
                <a:latin typeface="Arial"/>
                <a:ea typeface="Arial"/>
                <a:cs typeface="Arial"/>
              </a:defRPr>
            </a:lvl3pPr>
            <a:lvl4pPr>
              <a:defRPr sz="1350" b="1">
                <a:solidFill>
                  <a:srgbClr val="526779"/>
                </a:solidFill>
                <a:latin typeface="Arial"/>
                <a:ea typeface="Arial"/>
                <a:cs typeface="Arial"/>
              </a:defRPr>
            </a:lvl4pPr>
            <a:lvl5pPr>
              <a:defRPr sz="1350" b="1">
                <a:solidFill>
                  <a:srgbClr val="526779"/>
                </a:solidFill>
                <a:latin typeface="Arial"/>
                <a:ea typeface="Arial"/>
                <a:cs typeface="Arial"/>
              </a:defRPr>
            </a:lvl5pPr>
            <a:lvl6pPr>
              <a:defRPr sz="1350" b="1">
                <a:solidFill>
                  <a:srgbClr val="526779"/>
                </a:solidFill>
                <a:latin typeface="Arial"/>
                <a:ea typeface="Arial"/>
                <a:cs typeface="Arial"/>
              </a:defRPr>
            </a:lvl6pPr>
            <a:lvl7pPr>
              <a:defRPr sz="1350" b="1">
                <a:solidFill>
                  <a:srgbClr val="526779"/>
                </a:solidFill>
                <a:latin typeface="Arial"/>
                <a:ea typeface="Arial"/>
                <a:cs typeface="Arial"/>
              </a:defRPr>
            </a:lvl7pPr>
            <a:lvl8pPr>
              <a:defRPr sz="1350" b="1">
                <a:solidFill>
                  <a:srgbClr val="526779"/>
                </a:solidFill>
                <a:latin typeface="Arial"/>
                <a:ea typeface="Arial"/>
                <a:cs typeface="Arial"/>
              </a:defRPr>
            </a:lvl8pPr>
            <a:lvl9pPr>
              <a:defRPr sz="1350" b="1">
                <a:solidFill>
                  <a:srgbClr val="526779"/>
                </a:solidFill>
                <a:latin typeface="Arial"/>
                <a:ea typeface="Arial"/>
                <a:cs typeface="Arial"/>
              </a:defRPr>
            </a:lvl9pPr>
          </a:lstStyle>
          <a:p xmlns:a="http://schemas.openxmlformats.org/drawingml/2006/main">
            <a:pPr>
              <a:defRPr sz="1350" b="1">
                <a:solidFill>
                  <a:srgbClr val="526779"/>
                </a:solidFill>
                <a:latin typeface="Arial"/>
                <a:ea typeface="Arial"/>
                <a:cs typeface="Arial"/>
              </a:defRPr>
            </a:pPr>
            <a:r>
              <a:rPr sz="1350" b="1">
                <a:solidFill>
                  <a:srgbClr val="526779"/>
                </a:solidFill>
                <a:latin typeface="Arial"/>
                <a:ea typeface="Arial"/>
                <a:cs typeface="Arial"/>
              </a:rPr>
              <a:t>ORIGINAL VIEW</a:t>
            </a:r>
          </a:p>
        </p:txBody>
      </p:sp>
      <p:sp>
        <p:nvSpPr>
          <p:cNvPr id="6" name="text-5">
            <a:extLst xmlns:a="http://schemas.openxmlformats.org/drawingml/2006/main">
              <a:ext uri="{FF2B5EF4-FFF2-40B4-BE49-F238E27FC236}">
                <a16:creationId xmlns:a16="http://schemas.microsoft.com/office/drawing/2014/main" id="{66168C34-8C7F-430B-8A33-D86E1C8FE1CD}"/>
              </a:ext>
            </a:extLst>
          </p:cNvPr>
          <p:cNvSpPr>
            <a:spLocks xmlns:a="http://schemas.openxmlformats.org/drawingml/2006/main" noGrp="1"/>
          </p:cNvSpPr>
          <p:nvPr/>
        </p:nvSpPr>
        <p:spPr>
          <a:xfrm xmlns:a="http://schemas.openxmlformats.org/drawingml/2006/main">
            <a:off x="6419850" y="1304925"/>
            <a:ext cx="5334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350" b="1">
                <a:solidFill>
                  <a:srgbClr val="007F86"/>
                </a:solidFill>
                <a:latin typeface="Arial"/>
                <a:ea typeface="Arial"/>
                <a:cs typeface="Arial"/>
              </a:defRPr>
            </a:defPPr>
            <a:lvl1pPr>
              <a:defRPr sz="1350" b="1">
                <a:solidFill>
                  <a:srgbClr val="007F86"/>
                </a:solidFill>
                <a:latin typeface="Arial"/>
                <a:ea typeface="Arial"/>
                <a:cs typeface="Arial"/>
              </a:defRPr>
            </a:lvl1pPr>
            <a:lvl2pPr>
              <a:defRPr sz="1350" b="1">
                <a:solidFill>
                  <a:srgbClr val="007F86"/>
                </a:solidFill>
                <a:latin typeface="Arial"/>
                <a:ea typeface="Arial"/>
                <a:cs typeface="Arial"/>
              </a:defRPr>
            </a:lvl2pPr>
            <a:lvl3pPr>
              <a:defRPr sz="1350" b="1">
                <a:solidFill>
                  <a:srgbClr val="007F86"/>
                </a:solidFill>
                <a:latin typeface="Arial"/>
                <a:ea typeface="Arial"/>
                <a:cs typeface="Arial"/>
              </a:defRPr>
            </a:lvl3pPr>
            <a:lvl4pPr>
              <a:defRPr sz="1350" b="1">
                <a:solidFill>
                  <a:srgbClr val="007F86"/>
                </a:solidFill>
                <a:latin typeface="Arial"/>
                <a:ea typeface="Arial"/>
                <a:cs typeface="Arial"/>
              </a:defRPr>
            </a:lvl4pPr>
            <a:lvl5pPr>
              <a:defRPr sz="1350" b="1">
                <a:solidFill>
                  <a:srgbClr val="007F86"/>
                </a:solidFill>
                <a:latin typeface="Arial"/>
                <a:ea typeface="Arial"/>
                <a:cs typeface="Arial"/>
              </a:defRPr>
            </a:lvl5pPr>
            <a:lvl6pPr>
              <a:defRPr sz="1350" b="1">
                <a:solidFill>
                  <a:srgbClr val="007F86"/>
                </a:solidFill>
                <a:latin typeface="Arial"/>
                <a:ea typeface="Arial"/>
                <a:cs typeface="Arial"/>
              </a:defRPr>
            </a:lvl6pPr>
            <a:lvl7pPr>
              <a:defRPr sz="1350" b="1">
                <a:solidFill>
                  <a:srgbClr val="007F86"/>
                </a:solidFill>
                <a:latin typeface="Arial"/>
                <a:ea typeface="Arial"/>
                <a:cs typeface="Arial"/>
              </a:defRPr>
            </a:lvl7pPr>
            <a:lvl8pPr>
              <a:defRPr sz="1350" b="1">
                <a:solidFill>
                  <a:srgbClr val="007F86"/>
                </a:solidFill>
                <a:latin typeface="Arial"/>
                <a:ea typeface="Arial"/>
                <a:cs typeface="Arial"/>
              </a:defRPr>
            </a:lvl8pPr>
            <a:lvl9pPr>
              <a:defRPr sz="1350" b="1">
                <a:solidFill>
                  <a:srgbClr val="007F86"/>
                </a:solidFill>
                <a:latin typeface="Arial"/>
                <a:ea typeface="Arial"/>
                <a:cs typeface="Arial"/>
              </a:defRPr>
            </a:lvl9pPr>
          </a:lstStyle>
          <a:p xmlns:a="http://schemas.openxmlformats.org/drawingml/2006/main">
            <a:pPr>
              <a:defRPr sz="1350" b="1">
                <a:solidFill>
                  <a:srgbClr val="007F86"/>
                </a:solidFill>
                <a:latin typeface="Arial"/>
                <a:ea typeface="Arial"/>
                <a:cs typeface="Arial"/>
              </a:defRPr>
            </a:pPr>
            <a:r>
              <a:rPr sz="1350" b="1">
                <a:solidFill>
                  <a:srgbClr val="007F86"/>
                </a:solidFill>
                <a:latin typeface="Arial"/>
                <a:ea typeface="Arial"/>
                <a:cs typeface="Arial"/>
              </a:rPr>
              <a:t>ANNOTATED VIEW</a:t>
            </a:r>
          </a:p>
        </p:txBody>
      </p:sp>
      <p:pic>
        <p:nvPicPr>
          <p:cNvPr id="7" name="">
            <a:extLst xmlns:a="http://schemas.openxmlformats.org/drawingml/2006/main">
              <a:ext uri="{FF2B5EF4-FFF2-40B4-BE49-F238E27FC236}">
                <a16:creationId xmlns:a16="http://schemas.microsoft.com/office/drawing/2014/main" id="{7508EE1A-2645-4A01-93E4-014337F39D76}"/>
              </a:ext>
            </a:extLst>
          </p:cNvPr>
          <p:cNvPicPr>
            <a:picLocks xmlns:a="http://schemas.openxmlformats.org/drawingml/2006/main" noChangeAspect="1"/>
          </p:cNvPicPr>
          <p:nvPr/>
        </p:nvPicPr>
        <p:blipFill>
          <a:blip xmlns:r="http://schemas.openxmlformats.org/officeDocument/2006/relationships" xmlns:a="http://schemas.openxmlformats.org/drawingml/2006/main" r:embed="R243f3578c8df4016"/>
          <a:stretch xmlns:a="http://schemas.openxmlformats.org/drawingml/2006/main"/>
        </p:blipFill>
        <p:spPr>
          <a:xfrm xmlns:a="http://schemas.openxmlformats.org/drawingml/2006/main">
            <a:off x="595313" y="1743075"/>
            <a:ext cx="5000625" cy="3810000"/>
          </a:xfrm>
          <a:prstGeom xmlns:a="http://schemas.openxmlformats.org/drawingml/2006/main" prst="rect">
            <a:avLst/>
          </a:prstGeom>
        </p:spPr>
      </p:pic>
      <p:pic>
        <p:nvPicPr>
          <p:cNvPr id="8" name="">
            <a:extLst xmlns:a="http://schemas.openxmlformats.org/drawingml/2006/main">
              <a:ext uri="{FF2B5EF4-FFF2-40B4-BE49-F238E27FC236}">
                <a16:creationId xmlns:a16="http://schemas.microsoft.com/office/drawing/2014/main" id="{672EEDFE-975C-4684-BEC9-65E8610D145E}"/>
              </a:ext>
            </a:extLst>
          </p:cNvPr>
          <p:cNvPicPr>
            <a:picLocks xmlns:a="http://schemas.openxmlformats.org/drawingml/2006/main" noChangeAspect="1"/>
          </p:cNvPicPr>
          <p:nvPr/>
        </p:nvPicPr>
        <p:blipFill>
          <a:blip xmlns:r="http://schemas.openxmlformats.org/officeDocument/2006/relationships" xmlns:a="http://schemas.openxmlformats.org/drawingml/2006/main" r:embed="Rbb9a33f5f99b45bb"/>
          <a:stretch xmlns:a="http://schemas.openxmlformats.org/drawingml/2006/main"/>
        </p:blipFill>
        <p:spPr>
          <a:xfrm xmlns:a="http://schemas.openxmlformats.org/drawingml/2006/main">
            <a:off x="6596063" y="1743075"/>
            <a:ext cx="5000625" cy="3810000"/>
          </a:xfrm>
          <a:prstGeom xmlns:a="http://schemas.openxmlformats.org/drawingml/2006/main" prst="rect">
            <a:avLst/>
          </a:prstGeom>
        </p:spPr>
      </p:pic>
      <p:sp>
        <p:nvSpPr>
          <p:cNvPr id="9" name="text-6">
            <a:extLst xmlns:a="http://schemas.openxmlformats.org/drawingml/2006/main">
              <a:ext uri="{FF2B5EF4-FFF2-40B4-BE49-F238E27FC236}">
                <a16:creationId xmlns:a16="http://schemas.microsoft.com/office/drawing/2014/main" id="{DCAA24DE-9255-4F2C-959B-62F3C738A152}"/>
              </a:ext>
            </a:extLst>
          </p:cNvPr>
          <p:cNvSpPr>
            <a:spLocks xmlns:a="http://schemas.openxmlformats.org/drawingml/2006/main" noGrp="1"/>
          </p:cNvSpPr>
          <p:nvPr/>
        </p:nvSpPr>
        <p:spPr>
          <a:xfrm xmlns:a="http://schemas.openxmlformats.org/drawingml/2006/main">
            <a:off x="419100" y="5762625"/>
            <a:ext cx="11353800" cy="3143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950" b="1">
                <a:solidFill>
                  <a:srgbClr val="007F86"/>
                </a:solidFill>
                <a:latin typeface="Arial"/>
                <a:ea typeface="Arial"/>
                <a:cs typeface="Arial"/>
              </a:defRPr>
            </a:defPPr>
            <a:lvl1pPr>
              <a:defRPr sz="1950" b="1">
                <a:solidFill>
                  <a:srgbClr val="007F86"/>
                </a:solidFill>
                <a:latin typeface="Arial"/>
                <a:ea typeface="Arial"/>
                <a:cs typeface="Arial"/>
              </a:defRPr>
            </a:lvl1pPr>
            <a:lvl2pPr>
              <a:defRPr sz="1950" b="1">
                <a:solidFill>
                  <a:srgbClr val="007F86"/>
                </a:solidFill>
                <a:latin typeface="Arial"/>
                <a:ea typeface="Arial"/>
                <a:cs typeface="Arial"/>
              </a:defRPr>
            </a:lvl2pPr>
            <a:lvl3pPr>
              <a:defRPr sz="1950" b="1">
                <a:solidFill>
                  <a:srgbClr val="007F86"/>
                </a:solidFill>
                <a:latin typeface="Arial"/>
                <a:ea typeface="Arial"/>
                <a:cs typeface="Arial"/>
              </a:defRPr>
            </a:lvl3pPr>
            <a:lvl4pPr>
              <a:defRPr sz="1950" b="1">
                <a:solidFill>
                  <a:srgbClr val="007F86"/>
                </a:solidFill>
                <a:latin typeface="Arial"/>
                <a:ea typeface="Arial"/>
                <a:cs typeface="Arial"/>
              </a:defRPr>
            </a:lvl4pPr>
            <a:lvl5pPr>
              <a:defRPr sz="1950" b="1">
                <a:solidFill>
                  <a:srgbClr val="007F86"/>
                </a:solidFill>
                <a:latin typeface="Arial"/>
                <a:ea typeface="Arial"/>
                <a:cs typeface="Arial"/>
              </a:defRPr>
            </a:lvl5pPr>
            <a:lvl6pPr>
              <a:defRPr sz="1950" b="1">
                <a:solidFill>
                  <a:srgbClr val="007F86"/>
                </a:solidFill>
                <a:latin typeface="Arial"/>
                <a:ea typeface="Arial"/>
                <a:cs typeface="Arial"/>
              </a:defRPr>
            </a:lvl6pPr>
            <a:lvl7pPr>
              <a:defRPr sz="1950" b="1">
                <a:solidFill>
                  <a:srgbClr val="007F86"/>
                </a:solidFill>
                <a:latin typeface="Arial"/>
                <a:ea typeface="Arial"/>
                <a:cs typeface="Arial"/>
              </a:defRPr>
            </a:lvl7pPr>
            <a:lvl8pPr>
              <a:defRPr sz="1950" b="1">
                <a:solidFill>
                  <a:srgbClr val="007F86"/>
                </a:solidFill>
                <a:latin typeface="Arial"/>
                <a:ea typeface="Arial"/>
                <a:cs typeface="Arial"/>
              </a:defRPr>
            </a:lvl8pPr>
            <a:lvl9pPr>
              <a:defRPr sz="1950" b="1">
                <a:solidFill>
                  <a:srgbClr val="007F86"/>
                </a:solidFill>
                <a:latin typeface="Arial"/>
                <a:ea typeface="Arial"/>
                <a:cs typeface="Arial"/>
              </a:defRPr>
            </a:lvl9pPr>
          </a:lstStyle>
          <a:p xmlns:a="http://schemas.openxmlformats.org/drawingml/2006/main">
            <a:pPr>
              <a:defRPr sz="1950" b="1">
                <a:solidFill>
                  <a:srgbClr val="007F86"/>
                </a:solidFill>
                <a:latin typeface="Arial"/>
                <a:ea typeface="Arial"/>
                <a:cs typeface="Arial"/>
              </a:defRPr>
            </a:pPr>
            <a:r>
              <a:rPr sz="1950" b="1">
                <a:solidFill>
                  <a:srgbClr val="007F86"/>
                </a:solidFill>
                <a:latin typeface="Arial"/>
                <a:ea typeface="Arial"/>
                <a:cs typeface="Arial"/>
              </a:rPr>
              <a:t>Curved silhouette</a:t>
            </a:r>
          </a:p>
        </p:txBody>
      </p:sp>
      <p:sp>
        <p:nvSpPr>
          <p:cNvPr id="10" name="text-7">
            <a:extLst xmlns:a="http://schemas.openxmlformats.org/drawingml/2006/main">
              <a:ext uri="{FF2B5EF4-FFF2-40B4-BE49-F238E27FC236}">
                <a16:creationId xmlns:a16="http://schemas.microsoft.com/office/drawing/2014/main" id="{BB7B550F-5414-4834-B672-BE91706A1302}"/>
              </a:ext>
            </a:extLst>
          </p:cNvPr>
          <p:cNvSpPr>
            <a:spLocks xmlns:a="http://schemas.openxmlformats.org/drawingml/2006/main" noGrp="1"/>
          </p:cNvSpPr>
          <p:nvPr/>
        </p:nvSpPr>
        <p:spPr>
          <a:xfrm xmlns:a="http://schemas.openxmlformats.org/drawingml/2006/main">
            <a:off x="419100" y="6134100"/>
            <a:ext cx="113538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575" b="0">
                <a:solidFill>
                  <a:srgbClr val="10283F"/>
                </a:solidFill>
                <a:latin typeface="Arial"/>
                <a:ea typeface="Arial"/>
                <a:cs typeface="Arial"/>
              </a:defRPr>
            </a:defPPr>
            <a:lvl1pPr>
              <a:defRPr sz="1575" b="0">
                <a:solidFill>
                  <a:srgbClr val="10283F"/>
                </a:solidFill>
                <a:latin typeface="Arial"/>
                <a:ea typeface="Arial"/>
                <a:cs typeface="Arial"/>
              </a:defRPr>
            </a:lvl1pPr>
            <a:lvl2pPr>
              <a:defRPr sz="1575" b="0">
                <a:solidFill>
                  <a:srgbClr val="10283F"/>
                </a:solidFill>
                <a:latin typeface="Arial"/>
                <a:ea typeface="Arial"/>
                <a:cs typeface="Arial"/>
              </a:defRPr>
            </a:lvl2pPr>
            <a:lvl3pPr>
              <a:defRPr sz="1575" b="0">
                <a:solidFill>
                  <a:srgbClr val="10283F"/>
                </a:solidFill>
                <a:latin typeface="Arial"/>
                <a:ea typeface="Arial"/>
                <a:cs typeface="Arial"/>
              </a:defRPr>
            </a:lvl3pPr>
            <a:lvl4pPr>
              <a:defRPr sz="1575" b="0">
                <a:solidFill>
                  <a:srgbClr val="10283F"/>
                </a:solidFill>
                <a:latin typeface="Arial"/>
                <a:ea typeface="Arial"/>
                <a:cs typeface="Arial"/>
              </a:defRPr>
            </a:lvl4pPr>
            <a:lvl5pPr>
              <a:defRPr sz="1575" b="0">
                <a:solidFill>
                  <a:srgbClr val="10283F"/>
                </a:solidFill>
                <a:latin typeface="Arial"/>
                <a:ea typeface="Arial"/>
                <a:cs typeface="Arial"/>
              </a:defRPr>
            </a:lvl5pPr>
            <a:lvl6pPr>
              <a:defRPr sz="1575" b="0">
                <a:solidFill>
                  <a:srgbClr val="10283F"/>
                </a:solidFill>
                <a:latin typeface="Arial"/>
                <a:ea typeface="Arial"/>
                <a:cs typeface="Arial"/>
              </a:defRPr>
            </a:lvl6pPr>
            <a:lvl7pPr>
              <a:defRPr sz="1575" b="0">
                <a:solidFill>
                  <a:srgbClr val="10283F"/>
                </a:solidFill>
                <a:latin typeface="Arial"/>
                <a:ea typeface="Arial"/>
                <a:cs typeface="Arial"/>
              </a:defRPr>
            </a:lvl7pPr>
            <a:lvl8pPr>
              <a:defRPr sz="1575" b="0">
                <a:solidFill>
                  <a:srgbClr val="10283F"/>
                </a:solidFill>
                <a:latin typeface="Arial"/>
                <a:ea typeface="Arial"/>
                <a:cs typeface="Arial"/>
              </a:defRPr>
            </a:lvl8pPr>
            <a:lvl9pPr>
              <a:defRPr sz="1575" b="0">
                <a:solidFill>
                  <a:srgbClr val="10283F"/>
                </a:solidFill>
                <a:latin typeface="Arial"/>
                <a:ea typeface="Arial"/>
                <a:cs typeface="Arial"/>
              </a:defRPr>
            </a:lvl9pPr>
          </a:lstStyle>
          <a:p xmlns:a="http://schemas.openxmlformats.org/drawingml/2006/main">
            <a:pPr>
              <a:defRPr sz="1575" b="0">
                <a:solidFill>
                  <a:srgbClr val="10283F"/>
                </a:solidFill>
                <a:latin typeface="Arial"/>
                <a:ea typeface="Arial"/>
                <a:cs typeface="Arial"/>
              </a:defRPr>
            </a:pPr>
            <a:r>
              <a:rPr sz="1575" b="0">
                <a:solidFill>
                  <a:srgbClr val="10283F"/>
                </a:solidFill>
                <a:latin typeface="Arial"/>
                <a:ea typeface="Arial"/>
                <a:cs typeface="Arial"/>
              </a:rPr>
              <a:t>The polygon follows the roof, body sides and separate visible tyre sections.</a:t>
            </a:r>
          </a:p>
        </p:txBody>
      </p:sp>
    </p:spTree>
    <p:extLst>
      <p:ext uri="{BB962C8B-B14F-4D97-AF65-F5344CB8AC3E}">
        <p14:creationId xmlns:p14="http://schemas.microsoft.com/office/powerpoint/2010/main" val="18792052"/>
      </p:ext>
    </p:extLst>
  </p:cSld>
</p:sld>
</file>

<file path=ppt/slides/slide9.xml><?xml version="1.0" encoding="utf-8"?>
<p:sld xmlns:p="http://schemas.openxmlformats.org/presentationml/2006/main">
  <p:cSld>
    <p:bg>
      <p:bgPr>
        <a:solidFill xmlns:a="http://schemas.openxmlformats.org/drawingml/2006/main">
          <a:srgbClr val="FCFDFD"/>
        </a:solidFill>
      </p:bgPr>
    </p:bg>
    <p:spTree>
      <p:nvGrpSpPr>
        <p:cNvPr id="1" name=""/>
        <p:cNvGrpSpPr/>
        <p:nvPr/>
      </p:nvGrpSpPr>
      <p:grpSpPr>
        <a:xfrm xmlns:a="http://schemas.openxmlformats.org/drawingml/2006/main"/>
      </p:grpSpPr>
      <p:sp>
        <p:nvSpPr>
          <p:cNvPr id="11" name="text-0">
            <a:extLst xmlns:a="http://schemas.openxmlformats.org/drawingml/2006/main">
              <a:ext uri="{FF2B5EF4-FFF2-40B4-BE49-F238E27FC236}">
                <a16:creationId xmlns:a16="http://schemas.microsoft.com/office/drawing/2014/main" id="{6223A143-BE08-4699-83F6-B79AAD1ACBB8}"/>
              </a:ext>
            </a:extLst>
          </p:cNvPr>
          <p:cNvSpPr>
            <a:spLocks xmlns:a="http://schemas.openxmlformats.org/drawingml/2006/main" noGrp="1"/>
          </p:cNvSpPr>
          <p:nvPr/>
        </p:nvSpPr>
        <p:spPr>
          <a:xfrm xmlns:a="http://schemas.openxmlformats.org/drawingml/2006/main">
            <a:off x="419100" y="219075"/>
            <a:ext cx="857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350" b="1">
                <a:solidFill>
                  <a:srgbClr val="007F86"/>
                </a:solidFill>
                <a:latin typeface="Arial"/>
                <a:ea typeface="Arial"/>
                <a:cs typeface="Arial"/>
              </a:defRPr>
            </a:defPPr>
            <a:lvl1pPr>
              <a:defRPr sz="1350" b="1">
                <a:solidFill>
                  <a:srgbClr val="007F86"/>
                </a:solidFill>
                <a:latin typeface="Arial"/>
                <a:ea typeface="Arial"/>
                <a:cs typeface="Arial"/>
              </a:defRPr>
            </a:lvl1pPr>
            <a:lvl2pPr>
              <a:defRPr sz="1350" b="1">
                <a:solidFill>
                  <a:srgbClr val="007F86"/>
                </a:solidFill>
                <a:latin typeface="Arial"/>
                <a:ea typeface="Arial"/>
                <a:cs typeface="Arial"/>
              </a:defRPr>
            </a:lvl2pPr>
            <a:lvl3pPr>
              <a:defRPr sz="1350" b="1">
                <a:solidFill>
                  <a:srgbClr val="007F86"/>
                </a:solidFill>
                <a:latin typeface="Arial"/>
                <a:ea typeface="Arial"/>
                <a:cs typeface="Arial"/>
              </a:defRPr>
            </a:lvl3pPr>
            <a:lvl4pPr>
              <a:defRPr sz="1350" b="1">
                <a:solidFill>
                  <a:srgbClr val="007F86"/>
                </a:solidFill>
                <a:latin typeface="Arial"/>
                <a:ea typeface="Arial"/>
                <a:cs typeface="Arial"/>
              </a:defRPr>
            </a:lvl4pPr>
            <a:lvl5pPr>
              <a:defRPr sz="1350" b="1">
                <a:solidFill>
                  <a:srgbClr val="007F86"/>
                </a:solidFill>
                <a:latin typeface="Arial"/>
                <a:ea typeface="Arial"/>
                <a:cs typeface="Arial"/>
              </a:defRPr>
            </a:lvl5pPr>
            <a:lvl6pPr>
              <a:defRPr sz="1350" b="1">
                <a:solidFill>
                  <a:srgbClr val="007F86"/>
                </a:solidFill>
                <a:latin typeface="Arial"/>
                <a:ea typeface="Arial"/>
                <a:cs typeface="Arial"/>
              </a:defRPr>
            </a:lvl6pPr>
            <a:lvl7pPr>
              <a:defRPr sz="1350" b="1">
                <a:solidFill>
                  <a:srgbClr val="007F86"/>
                </a:solidFill>
                <a:latin typeface="Arial"/>
                <a:ea typeface="Arial"/>
                <a:cs typeface="Arial"/>
              </a:defRPr>
            </a:lvl7pPr>
            <a:lvl8pPr>
              <a:defRPr sz="1350" b="1">
                <a:solidFill>
                  <a:srgbClr val="007F86"/>
                </a:solidFill>
                <a:latin typeface="Arial"/>
                <a:ea typeface="Arial"/>
                <a:cs typeface="Arial"/>
              </a:defRPr>
            </a:lvl8pPr>
            <a:lvl9pPr>
              <a:defRPr sz="1350" b="1">
                <a:solidFill>
                  <a:srgbClr val="007F86"/>
                </a:solidFill>
                <a:latin typeface="Arial"/>
                <a:ea typeface="Arial"/>
                <a:cs typeface="Arial"/>
              </a:defRPr>
            </a:lvl9pPr>
          </a:lstStyle>
          <a:p xmlns:a="http://schemas.openxmlformats.org/drawingml/2006/main">
            <a:pPr>
              <a:defRPr sz="1350" b="1">
                <a:solidFill>
                  <a:srgbClr val="007F86"/>
                </a:solidFill>
                <a:latin typeface="Arial"/>
                <a:ea typeface="Arial"/>
                <a:cs typeface="Arial"/>
              </a:defRPr>
            </a:pPr>
            <a:r>
              <a:rPr sz="1350" b="1">
                <a:solidFill>
                  <a:srgbClr val="007F86"/>
                </a:solidFill>
                <a:latin typeface="Arial"/>
                <a:ea typeface="Arial"/>
                <a:cs typeface="Arial"/>
              </a:rPr>
              <a:t>IA DATA SOLUTIONS</a:t>
            </a:r>
          </a:p>
        </p:txBody>
      </p:sp>
      <p:sp>
        <p:nvSpPr>
          <p:cNvPr id="2" name="text-1">
            <a:extLst xmlns:a="http://schemas.openxmlformats.org/drawingml/2006/main">
              <a:ext uri="{FF2B5EF4-FFF2-40B4-BE49-F238E27FC236}">
                <a16:creationId xmlns:a16="http://schemas.microsoft.com/office/drawing/2014/main" id="{D64DE567-8FE7-443B-972A-5F471C053F33}"/>
              </a:ext>
            </a:extLst>
          </p:cNvPr>
          <p:cNvSpPr>
            <a:spLocks xmlns:a="http://schemas.openxmlformats.org/drawingml/2006/main" noGrp="1"/>
          </p:cNvSpPr>
          <p:nvPr/>
        </p:nvSpPr>
        <p:spPr>
          <a:xfrm xmlns:a="http://schemas.openxmlformats.org/drawingml/2006/main">
            <a:off x="419100" y="619125"/>
            <a:ext cx="113538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3000" b="1">
                <a:solidFill>
                  <a:srgbClr val="10283F"/>
                </a:solidFill>
                <a:latin typeface="Arial"/>
                <a:ea typeface="Arial"/>
                <a:cs typeface="Arial"/>
              </a:defRPr>
            </a:defPPr>
            <a:lvl1pPr>
              <a:defRPr sz="3000" b="1">
                <a:solidFill>
                  <a:srgbClr val="10283F"/>
                </a:solidFill>
                <a:latin typeface="Arial"/>
                <a:ea typeface="Arial"/>
                <a:cs typeface="Arial"/>
              </a:defRPr>
            </a:lvl1pPr>
            <a:lvl2pPr>
              <a:defRPr sz="3000" b="1">
                <a:solidFill>
                  <a:srgbClr val="10283F"/>
                </a:solidFill>
                <a:latin typeface="Arial"/>
                <a:ea typeface="Arial"/>
                <a:cs typeface="Arial"/>
              </a:defRPr>
            </a:lvl2pPr>
            <a:lvl3pPr>
              <a:defRPr sz="3000" b="1">
                <a:solidFill>
                  <a:srgbClr val="10283F"/>
                </a:solidFill>
                <a:latin typeface="Arial"/>
                <a:ea typeface="Arial"/>
                <a:cs typeface="Arial"/>
              </a:defRPr>
            </a:lvl3pPr>
            <a:lvl4pPr>
              <a:defRPr sz="3000" b="1">
                <a:solidFill>
                  <a:srgbClr val="10283F"/>
                </a:solidFill>
                <a:latin typeface="Arial"/>
                <a:ea typeface="Arial"/>
                <a:cs typeface="Arial"/>
              </a:defRPr>
            </a:lvl4pPr>
            <a:lvl5pPr>
              <a:defRPr sz="3000" b="1">
                <a:solidFill>
                  <a:srgbClr val="10283F"/>
                </a:solidFill>
                <a:latin typeface="Arial"/>
                <a:ea typeface="Arial"/>
                <a:cs typeface="Arial"/>
              </a:defRPr>
            </a:lvl5pPr>
            <a:lvl6pPr>
              <a:defRPr sz="3000" b="1">
                <a:solidFill>
                  <a:srgbClr val="10283F"/>
                </a:solidFill>
                <a:latin typeface="Arial"/>
                <a:ea typeface="Arial"/>
                <a:cs typeface="Arial"/>
              </a:defRPr>
            </a:lvl6pPr>
            <a:lvl7pPr>
              <a:defRPr sz="3000" b="1">
                <a:solidFill>
                  <a:srgbClr val="10283F"/>
                </a:solidFill>
                <a:latin typeface="Arial"/>
                <a:ea typeface="Arial"/>
                <a:cs typeface="Arial"/>
              </a:defRPr>
            </a:lvl7pPr>
            <a:lvl8pPr>
              <a:defRPr sz="3000" b="1">
                <a:solidFill>
                  <a:srgbClr val="10283F"/>
                </a:solidFill>
                <a:latin typeface="Arial"/>
                <a:ea typeface="Arial"/>
                <a:cs typeface="Arial"/>
              </a:defRPr>
            </a:lvl8pPr>
            <a:lvl9pPr>
              <a:defRPr sz="3000" b="1">
                <a:solidFill>
                  <a:srgbClr val="10283F"/>
                </a:solidFill>
                <a:latin typeface="Arial"/>
                <a:ea typeface="Arial"/>
                <a:cs typeface="Arial"/>
              </a:defRPr>
            </a:lvl9pPr>
          </a:lstStyle>
          <a:p xmlns:a="http://schemas.openxmlformats.org/drawingml/2006/main">
            <a:pPr>
              <a:defRPr sz="3000" b="1">
                <a:solidFill>
                  <a:srgbClr val="10283F"/>
                </a:solidFill>
                <a:latin typeface="Arial"/>
                <a:ea typeface="Arial"/>
                <a:cs typeface="Arial"/>
              </a:defRPr>
            </a:pPr>
            <a:r>
              <a:rPr sz="3000" b="1">
                <a:solidFill>
                  <a:srgbClr val="10283F"/>
                </a:solidFill>
                <a:latin typeface="Arial"/>
                <a:ea typeface="Arial"/>
                <a:cs typeface="Arial"/>
              </a:rPr>
              <a:t>Toyota with roof luggage rack</a:t>
            </a:r>
          </a:p>
        </p:txBody>
      </p:sp>
      <p:sp>
        <p:nvSpPr>
          <p:cNvPr id="3" name="text-2">
            <a:extLst xmlns:a="http://schemas.openxmlformats.org/drawingml/2006/main">
              <a:ext uri="{FF2B5EF4-FFF2-40B4-BE49-F238E27FC236}">
                <a16:creationId xmlns:a16="http://schemas.microsoft.com/office/drawing/2014/main" id="{6CA7E0F7-7585-44DD-BE88-F2C521E850BF}"/>
              </a:ext>
            </a:extLst>
          </p:cNvPr>
          <p:cNvSpPr>
            <a:spLocks xmlns:a="http://schemas.openxmlformats.org/drawingml/2006/main" noGrp="1"/>
          </p:cNvSpPr>
          <p:nvPr/>
        </p:nvSpPr>
        <p:spPr>
          <a:xfrm xmlns:a="http://schemas.openxmlformats.org/drawingml/2006/main">
            <a:off x="419100" y="6496050"/>
            <a:ext cx="100012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125" b="0">
                <a:solidFill>
                  <a:srgbClr val="526779"/>
                </a:solidFill>
                <a:latin typeface="Arial"/>
                <a:ea typeface="Arial"/>
                <a:cs typeface="Arial"/>
              </a:defRPr>
            </a:defPPr>
            <a:lvl1pPr>
              <a:defRPr sz="1125" b="0">
                <a:solidFill>
                  <a:srgbClr val="526779"/>
                </a:solidFill>
                <a:latin typeface="Arial"/>
                <a:ea typeface="Arial"/>
                <a:cs typeface="Arial"/>
              </a:defRPr>
            </a:lvl1pPr>
            <a:lvl2pPr>
              <a:defRPr sz="1125" b="0">
                <a:solidFill>
                  <a:srgbClr val="526779"/>
                </a:solidFill>
                <a:latin typeface="Arial"/>
                <a:ea typeface="Arial"/>
                <a:cs typeface="Arial"/>
              </a:defRPr>
            </a:lvl2pPr>
            <a:lvl3pPr>
              <a:defRPr sz="1125" b="0">
                <a:solidFill>
                  <a:srgbClr val="526779"/>
                </a:solidFill>
                <a:latin typeface="Arial"/>
                <a:ea typeface="Arial"/>
                <a:cs typeface="Arial"/>
              </a:defRPr>
            </a:lvl3pPr>
            <a:lvl4pPr>
              <a:defRPr sz="1125" b="0">
                <a:solidFill>
                  <a:srgbClr val="526779"/>
                </a:solidFill>
                <a:latin typeface="Arial"/>
                <a:ea typeface="Arial"/>
                <a:cs typeface="Arial"/>
              </a:defRPr>
            </a:lvl4pPr>
            <a:lvl5pPr>
              <a:defRPr sz="1125" b="0">
                <a:solidFill>
                  <a:srgbClr val="526779"/>
                </a:solidFill>
                <a:latin typeface="Arial"/>
                <a:ea typeface="Arial"/>
                <a:cs typeface="Arial"/>
              </a:defRPr>
            </a:lvl5pPr>
            <a:lvl6pPr>
              <a:defRPr sz="1125" b="0">
                <a:solidFill>
                  <a:srgbClr val="526779"/>
                </a:solidFill>
                <a:latin typeface="Arial"/>
                <a:ea typeface="Arial"/>
                <a:cs typeface="Arial"/>
              </a:defRPr>
            </a:lvl6pPr>
            <a:lvl7pPr>
              <a:defRPr sz="1125" b="0">
                <a:solidFill>
                  <a:srgbClr val="526779"/>
                </a:solidFill>
                <a:latin typeface="Arial"/>
                <a:ea typeface="Arial"/>
                <a:cs typeface="Arial"/>
              </a:defRPr>
            </a:lvl7pPr>
            <a:lvl8pPr>
              <a:defRPr sz="1125" b="0">
                <a:solidFill>
                  <a:srgbClr val="526779"/>
                </a:solidFill>
                <a:latin typeface="Arial"/>
                <a:ea typeface="Arial"/>
                <a:cs typeface="Arial"/>
              </a:defRPr>
            </a:lvl8pPr>
            <a:lvl9pPr>
              <a:defRPr sz="1125" b="0">
                <a:solidFill>
                  <a:srgbClr val="526779"/>
                </a:solidFill>
                <a:latin typeface="Arial"/>
                <a:ea typeface="Arial"/>
                <a:cs typeface="Arial"/>
              </a:defRPr>
            </a:lvl9pPr>
          </a:lstStyle>
          <a:p xmlns:a="http://schemas.openxmlformats.org/drawingml/2006/main">
            <a:pPr>
              <a:defRPr sz="1125" b="0">
                <a:solidFill>
                  <a:srgbClr val="526779"/>
                </a:solidFill>
                <a:latin typeface="Arial"/>
                <a:ea typeface="Arial"/>
                <a:cs typeface="Arial"/>
              </a:defRPr>
            </a:pPr>
            <a:r>
              <a:rPr sz="1125" b="0">
                <a:solidFill>
                  <a:srgbClr val="526779"/>
                </a:solidFill>
                <a:latin typeface="Arial"/>
                <a:ea typeface="Arial"/>
                <a:cs typeface="Arial"/>
              </a:rPr>
              <a:t>CLIENT REVIEW DRAFT</a:t>
            </a:r>
          </a:p>
        </p:txBody>
      </p:sp>
      <p:sp>
        <p:nvSpPr>
          <p:cNvPr id="4" name="text-3">
            <a:extLst xmlns:a="http://schemas.openxmlformats.org/drawingml/2006/main">
              <a:ext uri="{FF2B5EF4-FFF2-40B4-BE49-F238E27FC236}">
                <a16:creationId xmlns:a16="http://schemas.microsoft.com/office/drawing/2014/main" id="{DACFC49F-EA59-4F1E-A46C-6B8D5959FED5}"/>
              </a:ext>
            </a:extLst>
          </p:cNvPr>
          <p:cNvSpPr>
            <a:spLocks xmlns:a="http://schemas.openxmlformats.org/drawingml/2006/main" noGrp="1"/>
          </p:cNvSpPr>
          <p:nvPr/>
        </p:nvSpPr>
        <p:spPr>
          <a:xfrm xmlns:a="http://schemas.openxmlformats.org/drawingml/2006/main">
            <a:off x="11334750" y="6496050"/>
            <a:ext cx="457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200" b="0">
                <a:solidFill>
                  <a:srgbClr val="526779"/>
                </a:solidFill>
                <a:latin typeface="Arial"/>
                <a:ea typeface="Arial"/>
                <a:cs typeface="Arial"/>
              </a:defRPr>
            </a:defPPr>
            <a:lvl1pPr>
              <a:defRPr sz="1200" b="0">
                <a:solidFill>
                  <a:srgbClr val="526779"/>
                </a:solidFill>
                <a:latin typeface="Arial"/>
                <a:ea typeface="Arial"/>
                <a:cs typeface="Arial"/>
              </a:defRPr>
            </a:lvl1pPr>
            <a:lvl2pPr>
              <a:defRPr sz="1200" b="0">
                <a:solidFill>
                  <a:srgbClr val="526779"/>
                </a:solidFill>
                <a:latin typeface="Arial"/>
                <a:ea typeface="Arial"/>
                <a:cs typeface="Arial"/>
              </a:defRPr>
            </a:lvl2pPr>
            <a:lvl3pPr>
              <a:defRPr sz="1200" b="0">
                <a:solidFill>
                  <a:srgbClr val="526779"/>
                </a:solidFill>
                <a:latin typeface="Arial"/>
                <a:ea typeface="Arial"/>
                <a:cs typeface="Arial"/>
              </a:defRPr>
            </a:lvl3pPr>
            <a:lvl4pPr>
              <a:defRPr sz="1200" b="0">
                <a:solidFill>
                  <a:srgbClr val="526779"/>
                </a:solidFill>
                <a:latin typeface="Arial"/>
                <a:ea typeface="Arial"/>
                <a:cs typeface="Arial"/>
              </a:defRPr>
            </a:lvl4pPr>
            <a:lvl5pPr>
              <a:defRPr sz="1200" b="0">
                <a:solidFill>
                  <a:srgbClr val="526779"/>
                </a:solidFill>
                <a:latin typeface="Arial"/>
                <a:ea typeface="Arial"/>
                <a:cs typeface="Arial"/>
              </a:defRPr>
            </a:lvl5pPr>
            <a:lvl6pPr>
              <a:defRPr sz="1200" b="0">
                <a:solidFill>
                  <a:srgbClr val="526779"/>
                </a:solidFill>
                <a:latin typeface="Arial"/>
                <a:ea typeface="Arial"/>
                <a:cs typeface="Arial"/>
              </a:defRPr>
            </a:lvl6pPr>
            <a:lvl7pPr>
              <a:defRPr sz="1200" b="0">
                <a:solidFill>
                  <a:srgbClr val="526779"/>
                </a:solidFill>
                <a:latin typeface="Arial"/>
                <a:ea typeface="Arial"/>
                <a:cs typeface="Arial"/>
              </a:defRPr>
            </a:lvl7pPr>
            <a:lvl8pPr>
              <a:defRPr sz="1200" b="0">
                <a:solidFill>
                  <a:srgbClr val="526779"/>
                </a:solidFill>
                <a:latin typeface="Arial"/>
                <a:ea typeface="Arial"/>
                <a:cs typeface="Arial"/>
              </a:defRPr>
            </a:lvl8pPr>
            <a:lvl9pPr>
              <a:defRPr sz="1200" b="0">
                <a:solidFill>
                  <a:srgbClr val="526779"/>
                </a:solidFill>
                <a:latin typeface="Arial"/>
                <a:ea typeface="Arial"/>
                <a:cs typeface="Arial"/>
              </a:defRPr>
            </a:lvl9pPr>
          </a:lstStyle>
          <a:p xmlns:a="http://schemas.openxmlformats.org/drawingml/2006/main">
            <a:pPr>
              <a:defRPr sz="1200" b="0">
                <a:solidFill>
                  <a:srgbClr val="526779"/>
                </a:solidFill>
                <a:latin typeface="Arial"/>
                <a:ea typeface="Arial"/>
                <a:cs typeface="Arial"/>
              </a:defRPr>
            </a:pPr>
            <a:r>
              <a:rPr sz="1200" b="0">
                <a:solidFill>
                  <a:srgbClr val="526779"/>
                </a:solidFill>
                <a:latin typeface="Arial"/>
                <a:ea typeface="Arial"/>
                <a:cs typeface="Arial"/>
              </a:rPr>
              <a:t>09</a:t>
            </a:r>
          </a:p>
        </p:txBody>
      </p:sp>
      <p:sp>
        <p:nvSpPr>
          <p:cNvPr id="5" name="text-4">
            <a:extLst xmlns:a="http://schemas.openxmlformats.org/drawingml/2006/main">
              <a:ext uri="{FF2B5EF4-FFF2-40B4-BE49-F238E27FC236}">
                <a16:creationId xmlns:a16="http://schemas.microsoft.com/office/drawing/2014/main" id="{CC42C61A-684D-4225-A8A3-395A110CA4E2}"/>
              </a:ext>
            </a:extLst>
          </p:cNvPr>
          <p:cNvSpPr>
            <a:spLocks xmlns:a="http://schemas.openxmlformats.org/drawingml/2006/main" noGrp="1"/>
          </p:cNvSpPr>
          <p:nvPr/>
        </p:nvSpPr>
        <p:spPr>
          <a:xfrm xmlns:a="http://schemas.openxmlformats.org/drawingml/2006/main">
            <a:off x="419100" y="1304925"/>
            <a:ext cx="5334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350" b="1">
                <a:solidFill>
                  <a:srgbClr val="526779"/>
                </a:solidFill>
                <a:latin typeface="Arial"/>
                <a:ea typeface="Arial"/>
                <a:cs typeface="Arial"/>
              </a:defRPr>
            </a:defPPr>
            <a:lvl1pPr>
              <a:defRPr sz="1350" b="1">
                <a:solidFill>
                  <a:srgbClr val="526779"/>
                </a:solidFill>
                <a:latin typeface="Arial"/>
                <a:ea typeface="Arial"/>
                <a:cs typeface="Arial"/>
              </a:defRPr>
            </a:lvl1pPr>
            <a:lvl2pPr>
              <a:defRPr sz="1350" b="1">
                <a:solidFill>
                  <a:srgbClr val="526779"/>
                </a:solidFill>
                <a:latin typeface="Arial"/>
                <a:ea typeface="Arial"/>
                <a:cs typeface="Arial"/>
              </a:defRPr>
            </a:lvl2pPr>
            <a:lvl3pPr>
              <a:defRPr sz="1350" b="1">
                <a:solidFill>
                  <a:srgbClr val="526779"/>
                </a:solidFill>
                <a:latin typeface="Arial"/>
                <a:ea typeface="Arial"/>
                <a:cs typeface="Arial"/>
              </a:defRPr>
            </a:lvl3pPr>
            <a:lvl4pPr>
              <a:defRPr sz="1350" b="1">
                <a:solidFill>
                  <a:srgbClr val="526779"/>
                </a:solidFill>
                <a:latin typeface="Arial"/>
                <a:ea typeface="Arial"/>
                <a:cs typeface="Arial"/>
              </a:defRPr>
            </a:lvl4pPr>
            <a:lvl5pPr>
              <a:defRPr sz="1350" b="1">
                <a:solidFill>
                  <a:srgbClr val="526779"/>
                </a:solidFill>
                <a:latin typeface="Arial"/>
                <a:ea typeface="Arial"/>
                <a:cs typeface="Arial"/>
              </a:defRPr>
            </a:lvl5pPr>
            <a:lvl6pPr>
              <a:defRPr sz="1350" b="1">
                <a:solidFill>
                  <a:srgbClr val="526779"/>
                </a:solidFill>
                <a:latin typeface="Arial"/>
                <a:ea typeface="Arial"/>
                <a:cs typeface="Arial"/>
              </a:defRPr>
            </a:lvl6pPr>
            <a:lvl7pPr>
              <a:defRPr sz="1350" b="1">
                <a:solidFill>
                  <a:srgbClr val="526779"/>
                </a:solidFill>
                <a:latin typeface="Arial"/>
                <a:ea typeface="Arial"/>
                <a:cs typeface="Arial"/>
              </a:defRPr>
            </a:lvl7pPr>
            <a:lvl8pPr>
              <a:defRPr sz="1350" b="1">
                <a:solidFill>
                  <a:srgbClr val="526779"/>
                </a:solidFill>
                <a:latin typeface="Arial"/>
                <a:ea typeface="Arial"/>
                <a:cs typeface="Arial"/>
              </a:defRPr>
            </a:lvl8pPr>
            <a:lvl9pPr>
              <a:defRPr sz="1350" b="1">
                <a:solidFill>
                  <a:srgbClr val="526779"/>
                </a:solidFill>
                <a:latin typeface="Arial"/>
                <a:ea typeface="Arial"/>
                <a:cs typeface="Arial"/>
              </a:defRPr>
            </a:lvl9pPr>
          </a:lstStyle>
          <a:p xmlns:a="http://schemas.openxmlformats.org/drawingml/2006/main">
            <a:pPr>
              <a:defRPr sz="1350" b="1">
                <a:solidFill>
                  <a:srgbClr val="526779"/>
                </a:solidFill>
                <a:latin typeface="Arial"/>
                <a:ea typeface="Arial"/>
                <a:cs typeface="Arial"/>
              </a:defRPr>
            </a:pPr>
            <a:r>
              <a:rPr sz="1350" b="1">
                <a:solidFill>
                  <a:srgbClr val="526779"/>
                </a:solidFill>
                <a:latin typeface="Arial"/>
                <a:ea typeface="Arial"/>
                <a:cs typeface="Arial"/>
              </a:rPr>
              <a:t>ORIGINAL VIEW</a:t>
            </a:r>
          </a:p>
        </p:txBody>
      </p:sp>
      <p:sp>
        <p:nvSpPr>
          <p:cNvPr id="6" name="text-5">
            <a:extLst xmlns:a="http://schemas.openxmlformats.org/drawingml/2006/main">
              <a:ext uri="{FF2B5EF4-FFF2-40B4-BE49-F238E27FC236}">
                <a16:creationId xmlns:a16="http://schemas.microsoft.com/office/drawing/2014/main" id="{5DF4BFD0-BBEB-408A-B736-B541DC7AE0B3}"/>
              </a:ext>
            </a:extLst>
          </p:cNvPr>
          <p:cNvSpPr>
            <a:spLocks xmlns:a="http://schemas.openxmlformats.org/drawingml/2006/main" noGrp="1"/>
          </p:cNvSpPr>
          <p:nvPr/>
        </p:nvSpPr>
        <p:spPr>
          <a:xfrm xmlns:a="http://schemas.openxmlformats.org/drawingml/2006/main">
            <a:off x="6419850" y="1304925"/>
            <a:ext cx="5334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350" b="1">
                <a:solidFill>
                  <a:srgbClr val="007F86"/>
                </a:solidFill>
                <a:latin typeface="Arial"/>
                <a:ea typeface="Arial"/>
                <a:cs typeface="Arial"/>
              </a:defRPr>
            </a:defPPr>
            <a:lvl1pPr>
              <a:defRPr sz="1350" b="1">
                <a:solidFill>
                  <a:srgbClr val="007F86"/>
                </a:solidFill>
                <a:latin typeface="Arial"/>
                <a:ea typeface="Arial"/>
                <a:cs typeface="Arial"/>
              </a:defRPr>
            </a:lvl1pPr>
            <a:lvl2pPr>
              <a:defRPr sz="1350" b="1">
                <a:solidFill>
                  <a:srgbClr val="007F86"/>
                </a:solidFill>
                <a:latin typeface="Arial"/>
                <a:ea typeface="Arial"/>
                <a:cs typeface="Arial"/>
              </a:defRPr>
            </a:lvl2pPr>
            <a:lvl3pPr>
              <a:defRPr sz="1350" b="1">
                <a:solidFill>
                  <a:srgbClr val="007F86"/>
                </a:solidFill>
                <a:latin typeface="Arial"/>
                <a:ea typeface="Arial"/>
                <a:cs typeface="Arial"/>
              </a:defRPr>
            </a:lvl3pPr>
            <a:lvl4pPr>
              <a:defRPr sz="1350" b="1">
                <a:solidFill>
                  <a:srgbClr val="007F86"/>
                </a:solidFill>
                <a:latin typeface="Arial"/>
                <a:ea typeface="Arial"/>
                <a:cs typeface="Arial"/>
              </a:defRPr>
            </a:lvl4pPr>
            <a:lvl5pPr>
              <a:defRPr sz="1350" b="1">
                <a:solidFill>
                  <a:srgbClr val="007F86"/>
                </a:solidFill>
                <a:latin typeface="Arial"/>
                <a:ea typeface="Arial"/>
                <a:cs typeface="Arial"/>
              </a:defRPr>
            </a:lvl5pPr>
            <a:lvl6pPr>
              <a:defRPr sz="1350" b="1">
                <a:solidFill>
                  <a:srgbClr val="007F86"/>
                </a:solidFill>
                <a:latin typeface="Arial"/>
                <a:ea typeface="Arial"/>
                <a:cs typeface="Arial"/>
              </a:defRPr>
            </a:lvl6pPr>
            <a:lvl7pPr>
              <a:defRPr sz="1350" b="1">
                <a:solidFill>
                  <a:srgbClr val="007F86"/>
                </a:solidFill>
                <a:latin typeface="Arial"/>
                <a:ea typeface="Arial"/>
                <a:cs typeface="Arial"/>
              </a:defRPr>
            </a:lvl7pPr>
            <a:lvl8pPr>
              <a:defRPr sz="1350" b="1">
                <a:solidFill>
                  <a:srgbClr val="007F86"/>
                </a:solidFill>
                <a:latin typeface="Arial"/>
                <a:ea typeface="Arial"/>
                <a:cs typeface="Arial"/>
              </a:defRPr>
            </a:lvl8pPr>
            <a:lvl9pPr>
              <a:defRPr sz="1350" b="1">
                <a:solidFill>
                  <a:srgbClr val="007F86"/>
                </a:solidFill>
                <a:latin typeface="Arial"/>
                <a:ea typeface="Arial"/>
                <a:cs typeface="Arial"/>
              </a:defRPr>
            </a:lvl9pPr>
          </a:lstStyle>
          <a:p xmlns:a="http://schemas.openxmlformats.org/drawingml/2006/main">
            <a:pPr>
              <a:defRPr sz="1350" b="1">
                <a:solidFill>
                  <a:srgbClr val="007F86"/>
                </a:solidFill>
                <a:latin typeface="Arial"/>
                <a:ea typeface="Arial"/>
                <a:cs typeface="Arial"/>
              </a:defRPr>
            </a:pPr>
            <a:r>
              <a:rPr sz="1350" b="1">
                <a:solidFill>
                  <a:srgbClr val="007F86"/>
                </a:solidFill>
                <a:latin typeface="Arial"/>
                <a:ea typeface="Arial"/>
                <a:cs typeface="Arial"/>
              </a:rPr>
              <a:t>ANNOTATED VIEW</a:t>
            </a:r>
          </a:p>
        </p:txBody>
      </p:sp>
      <p:pic>
        <p:nvPicPr>
          <p:cNvPr id="7" name="">
            <a:extLst xmlns:a="http://schemas.openxmlformats.org/drawingml/2006/main">
              <a:ext uri="{FF2B5EF4-FFF2-40B4-BE49-F238E27FC236}">
                <a16:creationId xmlns:a16="http://schemas.microsoft.com/office/drawing/2014/main" id="{46AB6AD0-5369-4D34-B940-CF09A600EADE}"/>
              </a:ext>
            </a:extLst>
          </p:cNvPr>
          <p:cNvPicPr>
            <a:picLocks xmlns:a="http://schemas.openxmlformats.org/drawingml/2006/main" noChangeAspect="1"/>
          </p:cNvPicPr>
          <p:nvPr/>
        </p:nvPicPr>
        <p:blipFill>
          <a:blip xmlns:r="http://schemas.openxmlformats.org/officeDocument/2006/relationships" xmlns:a="http://schemas.openxmlformats.org/drawingml/2006/main" r:embed="R6c8093971f09491e"/>
          <a:stretch xmlns:a="http://schemas.openxmlformats.org/drawingml/2006/main"/>
        </p:blipFill>
        <p:spPr>
          <a:xfrm xmlns:a="http://schemas.openxmlformats.org/drawingml/2006/main">
            <a:off x="697366" y="1743075"/>
            <a:ext cx="4796518" cy="3810000"/>
          </a:xfrm>
          <a:prstGeom xmlns:a="http://schemas.openxmlformats.org/drawingml/2006/main" prst="rect">
            <a:avLst/>
          </a:prstGeom>
        </p:spPr>
      </p:pic>
      <p:pic>
        <p:nvPicPr>
          <p:cNvPr id="8" name="">
            <a:extLst xmlns:a="http://schemas.openxmlformats.org/drawingml/2006/main">
              <a:ext uri="{FF2B5EF4-FFF2-40B4-BE49-F238E27FC236}">
                <a16:creationId xmlns:a16="http://schemas.microsoft.com/office/drawing/2014/main" id="{544E05A6-1447-4010-8B5F-B8A3D649EC1F}"/>
              </a:ext>
            </a:extLst>
          </p:cNvPr>
          <p:cNvPicPr>
            <a:picLocks xmlns:a="http://schemas.openxmlformats.org/drawingml/2006/main" noChangeAspect="1"/>
          </p:cNvPicPr>
          <p:nvPr/>
        </p:nvPicPr>
        <p:blipFill>
          <a:blip xmlns:r="http://schemas.openxmlformats.org/officeDocument/2006/relationships" xmlns:a="http://schemas.openxmlformats.org/drawingml/2006/main" r:embed="R64d886550eab46da"/>
          <a:stretch xmlns:a="http://schemas.openxmlformats.org/drawingml/2006/main"/>
        </p:blipFill>
        <p:spPr>
          <a:xfrm xmlns:a="http://schemas.openxmlformats.org/drawingml/2006/main">
            <a:off x="6698116" y="1743075"/>
            <a:ext cx="4796518" cy="3810000"/>
          </a:xfrm>
          <a:prstGeom xmlns:a="http://schemas.openxmlformats.org/drawingml/2006/main" prst="rect">
            <a:avLst/>
          </a:prstGeom>
        </p:spPr>
      </p:pic>
      <p:sp>
        <p:nvSpPr>
          <p:cNvPr id="9" name="text-6">
            <a:extLst xmlns:a="http://schemas.openxmlformats.org/drawingml/2006/main">
              <a:ext uri="{FF2B5EF4-FFF2-40B4-BE49-F238E27FC236}">
                <a16:creationId xmlns:a16="http://schemas.microsoft.com/office/drawing/2014/main" id="{D7AFCA92-5EFA-4050-A817-AC8314D13A24}"/>
              </a:ext>
            </a:extLst>
          </p:cNvPr>
          <p:cNvSpPr>
            <a:spLocks xmlns:a="http://schemas.openxmlformats.org/drawingml/2006/main" noGrp="1"/>
          </p:cNvSpPr>
          <p:nvPr/>
        </p:nvSpPr>
        <p:spPr>
          <a:xfrm xmlns:a="http://schemas.openxmlformats.org/drawingml/2006/main">
            <a:off x="419100" y="5762625"/>
            <a:ext cx="11353800" cy="3143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950" b="1">
                <a:solidFill>
                  <a:srgbClr val="007F86"/>
                </a:solidFill>
                <a:latin typeface="Arial"/>
                <a:ea typeface="Arial"/>
                <a:cs typeface="Arial"/>
              </a:defRPr>
            </a:defPPr>
            <a:lvl1pPr>
              <a:defRPr sz="1950" b="1">
                <a:solidFill>
                  <a:srgbClr val="007F86"/>
                </a:solidFill>
                <a:latin typeface="Arial"/>
                <a:ea typeface="Arial"/>
                <a:cs typeface="Arial"/>
              </a:defRPr>
            </a:lvl1pPr>
            <a:lvl2pPr>
              <a:defRPr sz="1950" b="1">
                <a:solidFill>
                  <a:srgbClr val="007F86"/>
                </a:solidFill>
                <a:latin typeface="Arial"/>
                <a:ea typeface="Arial"/>
                <a:cs typeface="Arial"/>
              </a:defRPr>
            </a:lvl2pPr>
            <a:lvl3pPr>
              <a:defRPr sz="1950" b="1">
                <a:solidFill>
                  <a:srgbClr val="007F86"/>
                </a:solidFill>
                <a:latin typeface="Arial"/>
                <a:ea typeface="Arial"/>
                <a:cs typeface="Arial"/>
              </a:defRPr>
            </a:lvl3pPr>
            <a:lvl4pPr>
              <a:defRPr sz="1950" b="1">
                <a:solidFill>
                  <a:srgbClr val="007F86"/>
                </a:solidFill>
                <a:latin typeface="Arial"/>
                <a:ea typeface="Arial"/>
                <a:cs typeface="Arial"/>
              </a:defRPr>
            </a:lvl4pPr>
            <a:lvl5pPr>
              <a:defRPr sz="1950" b="1">
                <a:solidFill>
                  <a:srgbClr val="007F86"/>
                </a:solidFill>
                <a:latin typeface="Arial"/>
                <a:ea typeface="Arial"/>
                <a:cs typeface="Arial"/>
              </a:defRPr>
            </a:lvl5pPr>
            <a:lvl6pPr>
              <a:defRPr sz="1950" b="1">
                <a:solidFill>
                  <a:srgbClr val="007F86"/>
                </a:solidFill>
                <a:latin typeface="Arial"/>
                <a:ea typeface="Arial"/>
                <a:cs typeface="Arial"/>
              </a:defRPr>
            </a:lvl6pPr>
            <a:lvl7pPr>
              <a:defRPr sz="1950" b="1">
                <a:solidFill>
                  <a:srgbClr val="007F86"/>
                </a:solidFill>
                <a:latin typeface="Arial"/>
                <a:ea typeface="Arial"/>
                <a:cs typeface="Arial"/>
              </a:defRPr>
            </a:lvl7pPr>
            <a:lvl8pPr>
              <a:defRPr sz="1950" b="1">
                <a:solidFill>
                  <a:srgbClr val="007F86"/>
                </a:solidFill>
                <a:latin typeface="Arial"/>
                <a:ea typeface="Arial"/>
                <a:cs typeface="Arial"/>
              </a:defRPr>
            </a:lvl8pPr>
            <a:lvl9pPr>
              <a:defRPr sz="1950" b="1">
                <a:solidFill>
                  <a:srgbClr val="007F86"/>
                </a:solidFill>
                <a:latin typeface="Arial"/>
                <a:ea typeface="Arial"/>
                <a:cs typeface="Arial"/>
              </a:defRPr>
            </a:lvl9pPr>
          </a:lstStyle>
          <a:p xmlns:a="http://schemas.openxmlformats.org/drawingml/2006/main">
            <a:pPr>
              <a:defRPr sz="1950" b="1">
                <a:solidFill>
                  <a:srgbClr val="007F86"/>
                </a:solidFill>
                <a:latin typeface="Arial"/>
                <a:ea typeface="Arial"/>
                <a:cs typeface="Arial"/>
              </a:defRPr>
            </a:pPr>
            <a:r>
              <a:rPr sz="1950" b="1">
                <a:solidFill>
                  <a:srgbClr val="007F86"/>
                </a:solidFill>
                <a:latin typeface="Arial"/>
                <a:ea typeface="Arial"/>
                <a:cs typeface="Arial"/>
              </a:rPr>
              <a:t>Attached equipment</a:t>
            </a:r>
          </a:p>
        </p:txBody>
      </p:sp>
      <p:sp>
        <p:nvSpPr>
          <p:cNvPr id="10" name="text-7">
            <a:extLst xmlns:a="http://schemas.openxmlformats.org/drawingml/2006/main">
              <a:ext uri="{FF2B5EF4-FFF2-40B4-BE49-F238E27FC236}">
                <a16:creationId xmlns:a16="http://schemas.microsoft.com/office/drawing/2014/main" id="{2336490E-4EE0-4FEA-96CD-6561946F1756}"/>
              </a:ext>
            </a:extLst>
          </p:cNvPr>
          <p:cNvSpPr>
            <a:spLocks xmlns:a="http://schemas.openxmlformats.org/drawingml/2006/main" noGrp="1"/>
          </p:cNvSpPr>
          <p:nvPr/>
        </p:nvSpPr>
        <p:spPr>
          <a:xfrm xmlns:a="http://schemas.openxmlformats.org/drawingml/2006/main">
            <a:off x="419100" y="6134100"/>
            <a:ext cx="113538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575" b="0">
                <a:solidFill>
                  <a:srgbClr val="10283F"/>
                </a:solidFill>
                <a:latin typeface="Arial"/>
                <a:ea typeface="Arial"/>
                <a:cs typeface="Arial"/>
              </a:defRPr>
            </a:defPPr>
            <a:lvl1pPr>
              <a:defRPr sz="1575" b="0">
                <a:solidFill>
                  <a:srgbClr val="10283F"/>
                </a:solidFill>
                <a:latin typeface="Arial"/>
                <a:ea typeface="Arial"/>
                <a:cs typeface="Arial"/>
              </a:defRPr>
            </a:lvl1pPr>
            <a:lvl2pPr>
              <a:defRPr sz="1575" b="0">
                <a:solidFill>
                  <a:srgbClr val="10283F"/>
                </a:solidFill>
                <a:latin typeface="Arial"/>
                <a:ea typeface="Arial"/>
                <a:cs typeface="Arial"/>
              </a:defRPr>
            </a:lvl2pPr>
            <a:lvl3pPr>
              <a:defRPr sz="1575" b="0">
                <a:solidFill>
                  <a:srgbClr val="10283F"/>
                </a:solidFill>
                <a:latin typeface="Arial"/>
                <a:ea typeface="Arial"/>
                <a:cs typeface="Arial"/>
              </a:defRPr>
            </a:lvl3pPr>
            <a:lvl4pPr>
              <a:defRPr sz="1575" b="0">
                <a:solidFill>
                  <a:srgbClr val="10283F"/>
                </a:solidFill>
                <a:latin typeface="Arial"/>
                <a:ea typeface="Arial"/>
                <a:cs typeface="Arial"/>
              </a:defRPr>
            </a:lvl4pPr>
            <a:lvl5pPr>
              <a:defRPr sz="1575" b="0">
                <a:solidFill>
                  <a:srgbClr val="10283F"/>
                </a:solidFill>
                <a:latin typeface="Arial"/>
                <a:ea typeface="Arial"/>
                <a:cs typeface="Arial"/>
              </a:defRPr>
            </a:lvl5pPr>
            <a:lvl6pPr>
              <a:defRPr sz="1575" b="0">
                <a:solidFill>
                  <a:srgbClr val="10283F"/>
                </a:solidFill>
                <a:latin typeface="Arial"/>
                <a:ea typeface="Arial"/>
                <a:cs typeface="Arial"/>
              </a:defRPr>
            </a:lvl6pPr>
            <a:lvl7pPr>
              <a:defRPr sz="1575" b="0">
                <a:solidFill>
                  <a:srgbClr val="10283F"/>
                </a:solidFill>
                <a:latin typeface="Arial"/>
                <a:ea typeface="Arial"/>
                <a:cs typeface="Arial"/>
              </a:defRPr>
            </a:lvl7pPr>
            <a:lvl8pPr>
              <a:defRPr sz="1575" b="0">
                <a:solidFill>
                  <a:srgbClr val="10283F"/>
                </a:solidFill>
                <a:latin typeface="Arial"/>
                <a:ea typeface="Arial"/>
                <a:cs typeface="Arial"/>
              </a:defRPr>
            </a:lvl8pPr>
            <a:lvl9pPr>
              <a:defRPr sz="1575" b="0">
                <a:solidFill>
                  <a:srgbClr val="10283F"/>
                </a:solidFill>
                <a:latin typeface="Arial"/>
                <a:ea typeface="Arial"/>
                <a:cs typeface="Arial"/>
              </a:defRPr>
            </a:lvl9pPr>
          </a:lstStyle>
          <a:p xmlns:a="http://schemas.openxmlformats.org/drawingml/2006/main">
            <a:pPr>
              <a:defRPr sz="1575" b="0">
                <a:solidFill>
                  <a:srgbClr val="10283F"/>
                </a:solidFill>
                <a:latin typeface="Arial"/>
                <a:ea typeface="Arial"/>
                <a:cs typeface="Arial"/>
              </a:defRPr>
            </a:pPr>
            <a:r>
              <a:rPr sz="1575" b="0">
                <a:solidFill>
                  <a:srgbClr val="10283F"/>
                </a:solidFill>
                <a:latin typeface="Arial"/>
                <a:ea typeface="Arial"/>
                <a:cs typeface="Arial"/>
              </a:rPr>
              <a:t>The current outer outline includes the visible luggage rack, mirror and tyres.</a:t>
            </a:r>
          </a:p>
        </p:txBody>
      </p:sp>
    </p:spTree>
    <p:extLst>
      <p:ext uri="{BB962C8B-B14F-4D97-AF65-F5344CB8AC3E}">
        <p14:creationId xmlns:p14="http://schemas.microsoft.com/office/powerpoint/2010/main" val="895930441"/>
      </p:ext>
    </p:extLst>
  </p:cSld>
</p:sld>
</file>

<file path=ppt/slides/slide10.xml><?xml version="1.0" encoding="utf-8"?>
<p:sld xmlns:p="http://schemas.openxmlformats.org/presentationml/2006/main">
  <p:cSld>
    <p:bg>
      <p:bgPr>
        <a:solidFill xmlns:a="http://schemas.openxmlformats.org/drawingml/2006/main">
          <a:srgbClr val="10283F"/>
        </a:solidFill>
      </p:bgPr>
    </p:bg>
    <p:spTree>
      <p:nvGrpSpPr>
        <p:cNvPr id="1" name=""/>
        <p:cNvGrpSpPr/>
        <p:nvPr/>
      </p:nvGrpSpPr>
      <p:grpSpPr>
        <a:xfrm xmlns:a="http://schemas.openxmlformats.org/drawingml/2006/main"/>
      </p:grpSpPr>
      <p:sp>
        <p:nvSpPr>
          <p:cNvPr id="12" name="text-0">
            <a:extLst xmlns:a="http://schemas.openxmlformats.org/drawingml/2006/main">
              <a:ext uri="{FF2B5EF4-FFF2-40B4-BE49-F238E27FC236}">
                <a16:creationId xmlns:a16="http://schemas.microsoft.com/office/drawing/2014/main" id="{829FB2CF-9A57-4D09-B8AC-08E68D1D9C6E}"/>
              </a:ext>
            </a:extLst>
          </p:cNvPr>
          <p:cNvSpPr>
            <a:spLocks xmlns:a="http://schemas.openxmlformats.org/drawingml/2006/main" noGrp="1"/>
          </p:cNvSpPr>
          <p:nvPr/>
        </p:nvSpPr>
        <p:spPr>
          <a:xfrm xmlns:a="http://schemas.openxmlformats.org/drawingml/2006/main">
            <a:off x="419100" y="219075"/>
            <a:ext cx="857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350" b="1">
                <a:solidFill>
                  <a:srgbClr val="77DEE0"/>
                </a:solidFill>
                <a:latin typeface="Arial"/>
                <a:ea typeface="Arial"/>
                <a:cs typeface="Arial"/>
              </a:defRPr>
            </a:defPPr>
            <a:lvl1pPr>
              <a:defRPr sz="1350" b="1">
                <a:solidFill>
                  <a:srgbClr val="77DEE0"/>
                </a:solidFill>
                <a:latin typeface="Arial"/>
                <a:ea typeface="Arial"/>
                <a:cs typeface="Arial"/>
              </a:defRPr>
            </a:lvl1pPr>
            <a:lvl2pPr>
              <a:defRPr sz="1350" b="1">
                <a:solidFill>
                  <a:srgbClr val="77DEE0"/>
                </a:solidFill>
                <a:latin typeface="Arial"/>
                <a:ea typeface="Arial"/>
                <a:cs typeface="Arial"/>
              </a:defRPr>
            </a:lvl2pPr>
            <a:lvl3pPr>
              <a:defRPr sz="1350" b="1">
                <a:solidFill>
                  <a:srgbClr val="77DEE0"/>
                </a:solidFill>
                <a:latin typeface="Arial"/>
                <a:ea typeface="Arial"/>
                <a:cs typeface="Arial"/>
              </a:defRPr>
            </a:lvl3pPr>
            <a:lvl4pPr>
              <a:defRPr sz="1350" b="1">
                <a:solidFill>
                  <a:srgbClr val="77DEE0"/>
                </a:solidFill>
                <a:latin typeface="Arial"/>
                <a:ea typeface="Arial"/>
                <a:cs typeface="Arial"/>
              </a:defRPr>
            </a:lvl4pPr>
            <a:lvl5pPr>
              <a:defRPr sz="1350" b="1">
                <a:solidFill>
                  <a:srgbClr val="77DEE0"/>
                </a:solidFill>
                <a:latin typeface="Arial"/>
                <a:ea typeface="Arial"/>
                <a:cs typeface="Arial"/>
              </a:defRPr>
            </a:lvl5pPr>
            <a:lvl6pPr>
              <a:defRPr sz="1350" b="1">
                <a:solidFill>
                  <a:srgbClr val="77DEE0"/>
                </a:solidFill>
                <a:latin typeface="Arial"/>
                <a:ea typeface="Arial"/>
                <a:cs typeface="Arial"/>
              </a:defRPr>
            </a:lvl6pPr>
            <a:lvl7pPr>
              <a:defRPr sz="1350" b="1">
                <a:solidFill>
                  <a:srgbClr val="77DEE0"/>
                </a:solidFill>
                <a:latin typeface="Arial"/>
                <a:ea typeface="Arial"/>
                <a:cs typeface="Arial"/>
              </a:defRPr>
            </a:lvl7pPr>
            <a:lvl8pPr>
              <a:defRPr sz="1350" b="1">
                <a:solidFill>
                  <a:srgbClr val="77DEE0"/>
                </a:solidFill>
                <a:latin typeface="Arial"/>
                <a:ea typeface="Arial"/>
                <a:cs typeface="Arial"/>
              </a:defRPr>
            </a:lvl8pPr>
            <a:lvl9pPr>
              <a:defRPr sz="1350" b="1">
                <a:solidFill>
                  <a:srgbClr val="77DEE0"/>
                </a:solidFill>
                <a:latin typeface="Arial"/>
                <a:ea typeface="Arial"/>
                <a:cs typeface="Arial"/>
              </a:defRPr>
            </a:lvl9pPr>
          </a:lstStyle>
          <a:p xmlns:a="http://schemas.openxmlformats.org/drawingml/2006/main">
            <a:pPr>
              <a:defRPr sz="1350" b="1">
                <a:solidFill>
                  <a:srgbClr val="77DEE0"/>
                </a:solidFill>
                <a:latin typeface="Arial"/>
                <a:ea typeface="Arial"/>
                <a:cs typeface="Arial"/>
              </a:defRPr>
            </a:pPr>
            <a:r>
              <a:rPr sz="1350" b="1">
                <a:solidFill>
                  <a:srgbClr val="77DEE0"/>
                </a:solidFill>
                <a:latin typeface="Arial"/>
                <a:ea typeface="Arial"/>
                <a:cs typeface="Arial"/>
              </a:rPr>
              <a:t>IA DATA SOLUTIONS</a:t>
            </a:r>
          </a:p>
        </p:txBody>
      </p:sp>
      <p:sp>
        <p:nvSpPr>
          <p:cNvPr id="2" name="text-1">
            <a:extLst xmlns:a="http://schemas.openxmlformats.org/drawingml/2006/main">
              <a:ext uri="{FF2B5EF4-FFF2-40B4-BE49-F238E27FC236}">
                <a16:creationId xmlns:a16="http://schemas.microsoft.com/office/drawing/2014/main" id="{77474B68-9434-4073-ACF4-560749D6BED0}"/>
              </a:ext>
            </a:extLst>
          </p:cNvPr>
          <p:cNvSpPr>
            <a:spLocks xmlns:a="http://schemas.openxmlformats.org/drawingml/2006/main" noGrp="1"/>
          </p:cNvSpPr>
          <p:nvPr/>
        </p:nvSpPr>
        <p:spPr>
          <a:xfrm xmlns:a="http://schemas.openxmlformats.org/drawingml/2006/main">
            <a:off x="419100" y="619125"/>
            <a:ext cx="113538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3000" b="1">
                <a:solidFill>
                  <a:srgbClr val="FFFFFF"/>
                </a:solidFill>
                <a:latin typeface="Arial"/>
                <a:ea typeface="Arial"/>
                <a:cs typeface="Arial"/>
              </a:defRPr>
            </a:defPPr>
            <a:lvl1pPr>
              <a:defRPr sz="3000" b="1">
                <a:solidFill>
                  <a:srgbClr val="FFFFFF"/>
                </a:solidFill>
                <a:latin typeface="Arial"/>
                <a:ea typeface="Arial"/>
                <a:cs typeface="Arial"/>
              </a:defRPr>
            </a:lvl1pPr>
            <a:lvl2pPr>
              <a:defRPr sz="3000" b="1">
                <a:solidFill>
                  <a:srgbClr val="FFFFFF"/>
                </a:solidFill>
                <a:latin typeface="Arial"/>
                <a:ea typeface="Arial"/>
                <a:cs typeface="Arial"/>
              </a:defRPr>
            </a:lvl2pPr>
            <a:lvl3pPr>
              <a:defRPr sz="3000" b="1">
                <a:solidFill>
                  <a:srgbClr val="FFFFFF"/>
                </a:solidFill>
                <a:latin typeface="Arial"/>
                <a:ea typeface="Arial"/>
                <a:cs typeface="Arial"/>
              </a:defRPr>
            </a:lvl3pPr>
            <a:lvl4pPr>
              <a:defRPr sz="3000" b="1">
                <a:solidFill>
                  <a:srgbClr val="FFFFFF"/>
                </a:solidFill>
                <a:latin typeface="Arial"/>
                <a:ea typeface="Arial"/>
                <a:cs typeface="Arial"/>
              </a:defRPr>
            </a:lvl4pPr>
            <a:lvl5pPr>
              <a:defRPr sz="3000" b="1">
                <a:solidFill>
                  <a:srgbClr val="FFFFFF"/>
                </a:solidFill>
                <a:latin typeface="Arial"/>
                <a:ea typeface="Arial"/>
                <a:cs typeface="Arial"/>
              </a:defRPr>
            </a:lvl5pPr>
            <a:lvl6pPr>
              <a:defRPr sz="3000" b="1">
                <a:solidFill>
                  <a:srgbClr val="FFFFFF"/>
                </a:solidFill>
                <a:latin typeface="Arial"/>
                <a:ea typeface="Arial"/>
                <a:cs typeface="Arial"/>
              </a:defRPr>
            </a:lvl6pPr>
            <a:lvl7pPr>
              <a:defRPr sz="3000" b="1">
                <a:solidFill>
                  <a:srgbClr val="FFFFFF"/>
                </a:solidFill>
                <a:latin typeface="Arial"/>
                <a:ea typeface="Arial"/>
                <a:cs typeface="Arial"/>
              </a:defRPr>
            </a:lvl7pPr>
            <a:lvl8pPr>
              <a:defRPr sz="3000" b="1">
                <a:solidFill>
                  <a:srgbClr val="FFFFFF"/>
                </a:solidFill>
                <a:latin typeface="Arial"/>
                <a:ea typeface="Arial"/>
                <a:cs typeface="Arial"/>
              </a:defRPr>
            </a:lvl8pPr>
            <a:lvl9pPr>
              <a:defRPr sz="3000" b="1">
                <a:solidFill>
                  <a:srgbClr val="FFFFFF"/>
                </a:solidFill>
                <a:latin typeface="Arial"/>
                <a:ea typeface="Arial"/>
                <a:cs typeface="Arial"/>
              </a:defRPr>
            </a:lvl9pPr>
          </a:lstStyle>
          <a:p xmlns:a="http://schemas.openxmlformats.org/drawingml/2006/main">
            <a:pPr>
              <a:defRPr sz="3000" b="1">
                <a:solidFill>
                  <a:srgbClr val="FFFFFF"/>
                </a:solidFill>
                <a:latin typeface="Arial"/>
                <a:ea typeface="Arial"/>
                <a:cs typeface="Arial"/>
              </a:defRPr>
            </a:pPr>
            <a:r>
              <a:rPr sz="3000" b="1">
                <a:solidFill>
                  <a:srgbClr val="FFFFFF"/>
                </a:solidFill>
                <a:latin typeface="Arial"/>
                <a:ea typeface="Arial"/>
                <a:cs typeface="Arial"/>
              </a:rPr>
              <a:t>Sample scope and project discussion</a:t>
            </a:r>
          </a:p>
        </p:txBody>
      </p:sp>
      <p:sp>
        <p:nvSpPr>
          <p:cNvPr id="3" name="text-2">
            <a:extLst xmlns:a="http://schemas.openxmlformats.org/drawingml/2006/main">
              <a:ext uri="{FF2B5EF4-FFF2-40B4-BE49-F238E27FC236}">
                <a16:creationId xmlns:a16="http://schemas.microsoft.com/office/drawing/2014/main" id="{C4550850-0592-4446-AA50-58484A13DB07}"/>
              </a:ext>
            </a:extLst>
          </p:cNvPr>
          <p:cNvSpPr>
            <a:spLocks xmlns:a="http://schemas.openxmlformats.org/drawingml/2006/main" noGrp="1"/>
          </p:cNvSpPr>
          <p:nvPr/>
        </p:nvSpPr>
        <p:spPr>
          <a:xfrm xmlns:a="http://schemas.openxmlformats.org/drawingml/2006/main">
            <a:off x="419100" y="6496050"/>
            <a:ext cx="100012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125" b="0">
                <a:solidFill>
                  <a:srgbClr val="A8C5D4"/>
                </a:solidFill>
                <a:latin typeface="Arial"/>
                <a:ea typeface="Arial"/>
                <a:cs typeface="Arial"/>
              </a:defRPr>
            </a:defPPr>
            <a:lvl1pPr>
              <a:defRPr sz="1125" b="0">
                <a:solidFill>
                  <a:srgbClr val="A8C5D4"/>
                </a:solidFill>
                <a:latin typeface="Arial"/>
                <a:ea typeface="Arial"/>
                <a:cs typeface="Arial"/>
              </a:defRPr>
            </a:lvl1pPr>
            <a:lvl2pPr>
              <a:defRPr sz="1125" b="0">
                <a:solidFill>
                  <a:srgbClr val="A8C5D4"/>
                </a:solidFill>
                <a:latin typeface="Arial"/>
                <a:ea typeface="Arial"/>
                <a:cs typeface="Arial"/>
              </a:defRPr>
            </a:lvl2pPr>
            <a:lvl3pPr>
              <a:defRPr sz="1125" b="0">
                <a:solidFill>
                  <a:srgbClr val="A8C5D4"/>
                </a:solidFill>
                <a:latin typeface="Arial"/>
                <a:ea typeface="Arial"/>
                <a:cs typeface="Arial"/>
              </a:defRPr>
            </a:lvl3pPr>
            <a:lvl4pPr>
              <a:defRPr sz="1125" b="0">
                <a:solidFill>
                  <a:srgbClr val="A8C5D4"/>
                </a:solidFill>
                <a:latin typeface="Arial"/>
                <a:ea typeface="Arial"/>
                <a:cs typeface="Arial"/>
              </a:defRPr>
            </a:lvl4pPr>
            <a:lvl5pPr>
              <a:defRPr sz="1125" b="0">
                <a:solidFill>
                  <a:srgbClr val="A8C5D4"/>
                </a:solidFill>
                <a:latin typeface="Arial"/>
                <a:ea typeface="Arial"/>
                <a:cs typeface="Arial"/>
              </a:defRPr>
            </a:lvl5pPr>
            <a:lvl6pPr>
              <a:defRPr sz="1125" b="0">
                <a:solidFill>
                  <a:srgbClr val="A8C5D4"/>
                </a:solidFill>
                <a:latin typeface="Arial"/>
                <a:ea typeface="Arial"/>
                <a:cs typeface="Arial"/>
              </a:defRPr>
            </a:lvl6pPr>
            <a:lvl7pPr>
              <a:defRPr sz="1125" b="0">
                <a:solidFill>
                  <a:srgbClr val="A8C5D4"/>
                </a:solidFill>
                <a:latin typeface="Arial"/>
                <a:ea typeface="Arial"/>
                <a:cs typeface="Arial"/>
              </a:defRPr>
            </a:lvl7pPr>
            <a:lvl8pPr>
              <a:defRPr sz="1125" b="0">
                <a:solidFill>
                  <a:srgbClr val="A8C5D4"/>
                </a:solidFill>
                <a:latin typeface="Arial"/>
                <a:ea typeface="Arial"/>
                <a:cs typeface="Arial"/>
              </a:defRPr>
            </a:lvl8pPr>
            <a:lvl9pPr>
              <a:defRPr sz="1125" b="0">
                <a:solidFill>
                  <a:srgbClr val="A8C5D4"/>
                </a:solidFill>
                <a:latin typeface="Arial"/>
                <a:ea typeface="Arial"/>
                <a:cs typeface="Arial"/>
              </a:defRPr>
            </a:lvl9pPr>
          </a:lstStyle>
          <a:p xmlns:a="http://schemas.openxmlformats.org/drawingml/2006/main">
            <a:pPr>
              <a:defRPr sz="1125" b="0">
                <a:solidFill>
                  <a:srgbClr val="A8C5D4"/>
                </a:solidFill>
                <a:latin typeface="Arial"/>
                <a:ea typeface="Arial"/>
                <a:cs typeface="Arial"/>
              </a:defRPr>
            </a:pPr>
            <a:r>
              <a:rPr sz="1125" b="0">
                <a:solidFill>
                  <a:srgbClr val="A8C5D4"/>
                </a:solidFill>
                <a:latin typeface="Arial"/>
                <a:ea typeface="Arial"/>
                <a:cs typeface="Arial"/>
              </a:rPr>
              <a:t>CLIENT REVIEW DRAFT</a:t>
            </a:r>
          </a:p>
        </p:txBody>
      </p:sp>
      <p:sp>
        <p:nvSpPr>
          <p:cNvPr id="4" name="text-3">
            <a:extLst xmlns:a="http://schemas.openxmlformats.org/drawingml/2006/main">
              <a:ext uri="{FF2B5EF4-FFF2-40B4-BE49-F238E27FC236}">
                <a16:creationId xmlns:a16="http://schemas.microsoft.com/office/drawing/2014/main" id="{A62AF71E-44F0-4CB0-87DA-0A4B55A4CE85}"/>
              </a:ext>
            </a:extLst>
          </p:cNvPr>
          <p:cNvSpPr>
            <a:spLocks xmlns:a="http://schemas.openxmlformats.org/drawingml/2006/main" noGrp="1"/>
          </p:cNvSpPr>
          <p:nvPr/>
        </p:nvSpPr>
        <p:spPr>
          <a:xfrm xmlns:a="http://schemas.openxmlformats.org/drawingml/2006/main">
            <a:off x="11334750" y="6496050"/>
            <a:ext cx="4572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200" b="0">
                <a:solidFill>
                  <a:srgbClr val="A8C5D4"/>
                </a:solidFill>
                <a:latin typeface="Arial"/>
                <a:ea typeface="Arial"/>
                <a:cs typeface="Arial"/>
              </a:defRPr>
            </a:defPPr>
            <a:lvl1pPr>
              <a:defRPr sz="1200" b="0">
                <a:solidFill>
                  <a:srgbClr val="A8C5D4"/>
                </a:solidFill>
                <a:latin typeface="Arial"/>
                <a:ea typeface="Arial"/>
                <a:cs typeface="Arial"/>
              </a:defRPr>
            </a:lvl1pPr>
            <a:lvl2pPr>
              <a:defRPr sz="1200" b="0">
                <a:solidFill>
                  <a:srgbClr val="A8C5D4"/>
                </a:solidFill>
                <a:latin typeface="Arial"/>
                <a:ea typeface="Arial"/>
                <a:cs typeface="Arial"/>
              </a:defRPr>
            </a:lvl2pPr>
            <a:lvl3pPr>
              <a:defRPr sz="1200" b="0">
                <a:solidFill>
                  <a:srgbClr val="A8C5D4"/>
                </a:solidFill>
                <a:latin typeface="Arial"/>
                <a:ea typeface="Arial"/>
                <a:cs typeface="Arial"/>
              </a:defRPr>
            </a:lvl3pPr>
            <a:lvl4pPr>
              <a:defRPr sz="1200" b="0">
                <a:solidFill>
                  <a:srgbClr val="A8C5D4"/>
                </a:solidFill>
                <a:latin typeface="Arial"/>
                <a:ea typeface="Arial"/>
                <a:cs typeface="Arial"/>
              </a:defRPr>
            </a:lvl4pPr>
            <a:lvl5pPr>
              <a:defRPr sz="1200" b="0">
                <a:solidFill>
                  <a:srgbClr val="A8C5D4"/>
                </a:solidFill>
                <a:latin typeface="Arial"/>
                <a:ea typeface="Arial"/>
                <a:cs typeface="Arial"/>
              </a:defRPr>
            </a:lvl5pPr>
            <a:lvl6pPr>
              <a:defRPr sz="1200" b="0">
                <a:solidFill>
                  <a:srgbClr val="A8C5D4"/>
                </a:solidFill>
                <a:latin typeface="Arial"/>
                <a:ea typeface="Arial"/>
                <a:cs typeface="Arial"/>
              </a:defRPr>
            </a:lvl6pPr>
            <a:lvl7pPr>
              <a:defRPr sz="1200" b="0">
                <a:solidFill>
                  <a:srgbClr val="A8C5D4"/>
                </a:solidFill>
                <a:latin typeface="Arial"/>
                <a:ea typeface="Arial"/>
                <a:cs typeface="Arial"/>
              </a:defRPr>
            </a:lvl7pPr>
            <a:lvl8pPr>
              <a:defRPr sz="1200" b="0">
                <a:solidFill>
                  <a:srgbClr val="A8C5D4"/>
                </a:solidFill>
                <a:latin typeface="Arial"/>
                <a:ea typeface="Arial"/>
                <a:cs typeface="Arial"/>
              </a:defRPr>
            </a:lvl8pPr>
            <a:lvl9pPr>
              <a:defRPr sz="1200" b="0">
                <a:solidFill>
                  <a:srgbClr val="A8C5D4"/>
                </a:solidFill>
                <a:latin typeface="Arial"/>
                <a:ea typeface="Arial"/>
                <a:cs typeface="Arial"/>
              </a:defRPr>
            </a:lvl9pPr>
          </a:lstStyle>
          <a:p xmlns:a="http://schemas.openxmlformats.org/drawingml/2006/main">
            <a:pPr>
              <a:defRPr sz="1200" b="0">
                <a:solidFill>
                  <a:srgbClr val="A8C5D4"/>
                </a:solidFill>
                <a:latin typeface="Arial"/>
                <a:ea typeface="Arial"/>
                <a:cs typeface="Arial"/>
              </a:defRPr>
            </a:pPr>
            <a:r>
              <a:rPr sz="1200" b="0">
                <a:solidFill>
                  <a:srgbClr val="A8C5D4"/>
                </a:solidFill>
                <a:latin typeface="Arial"/>
                <a:ea typeface="Arial"/>
                <a:cs typeface="Arial"/>
              </a:rPr>
              <a:t>10</a:t>
            </a:r>
          </a:p>
        </p:txBody>
      </p:sp>
      <p:sp>
        <p:nvSpPr>
          <p:cNvPr id="5" name="text-4">
            <a:extLst xmlns:a="http://schemas.openxmlformats.org/drawingml/2006/main">
              <a:ext uri="{FF2B5EF4-FFF2-40B4-BE49-F238E27FC236}">
                <a16:creationId xmlns:a16="http://schemas.microsoft.com/office/drawing/2014/main" id="{118082B2-BDD2-44ED-BC6F-C5EB4B6A5ACE}"/>
              </a:ext>
            </a:extLst>
          </p:cNvPr>
          <p:cNvSpPr>
            <a:spLocks xmlns:a="http://schemas.openxmlformats.org/drawingml/2006/main" noGrp="1"/>
          </p:cNvSpPr>
          <p:nvPr/>
        </p:nvSpPr>
        <p:spPr>
          <a:xfrm xmlns:a="http://schemas.openxmlformats.org/drawingml/2006/main">
            <a:off x="419100" y="1495425"/>
            <a:ext cx="5286375" cy="428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250" b="1">
                <a:solidFill>
                  <a:srgbClr val="77DEE0"/>
                </a:solidFill>
                <a:latin typeface="Arial"/>
                <a:ea typeface="Arial"/>
                <a:cs typeface="Arial"/>
              </a:defRPr>
            </a:defPPr>
            <a:lvl1pPr>
              <a:defRPr sz="2250" b="1">
                <a:solidFill>
                  <a:srgbClr val="77DEE0"/>
                </a:solidFill>
                <a:latin typeface="Arial"/>
                <a:ea typeface="Arial"/>
                <a:cs typeface="Arial"/>
              </a:defRPr>
            </a:lvl1pPr>
            <a:lvl2pPr>
              <a:defRPr sz="2250" b="1">
                <a:solidFill>
                  <a:srgbClr val="77DEE0"/>
                </a:solidFill>
                <a:latin typeface="Arial"/>
                <a:ea typeface="Arial"/>
                <a:cs typeface="Arial"/>
              </a:defRPr>
            </a:lvl2pPr>
            <a:lvl3pPr>
              <a:defRPr sz="2250" b="1">
                <a:solidFill>
                  <a:srgbClr val="77DEE0"/>
                </a:solidFill>
                <a:latin typeface="Arial"/>
                <a:ea typeface="Arial"/>
                <a:cs typeface="Arial"/>
              </a:defRPr>
            </a:lvl3pPr>
            <a:lvl4pPr>
              <a:defRPr sz="2250" b="1">
                <a:solidFill>
                  <a:srgbClr val="77DEE0"/>
                </a:solidFill>
                <a:latin typeface="Arial"/>
                <a:ea typeface="Arial"/>
                <a:cs typeface="Arial"/>
              </a:defRPr>
            </a:lvl4pPr>
            <a:lvl5pPr>
              <a:defRPr sz="2250" b="1">
                <a:solidFill>
                  <a:srgbClr val="77DEE0"/>
                </a:solidFill>
                <a:latin typeface="Arial"/>
                <a:ea typeface="Arial"/>
                <a:cs typeface="Arial"/>
              </a:defRPr>
            </a:lvl5pPr>
            <a:lvl6pPr>
              <a:defRPr sz="2250" b="1">
                <a:solidFill>
                  <a:srgbClr val="77DEE0"/>
                </a:solidFill>
                <a:latin typeface="Arial"/>
                <a:ea typeface="Arial"/>
                <a:cs typeface="Arial"/>
              </a:defRPr>
            </a:lvl6pPr>
            <a:lvl7pPr>
              <a:defRPr sz="2250" b="1">
                <a:solidFill>
                  <a:srgbClr val="77DEE0"/>
                </a:solidFill>
                <a:latin typeface="Arial"/>
                <a:ea typeface="Arial"/>
                <a:cs typeface="Arial"/>
              </a:defRPr>
            </a:lvl7pPr>
            <a:lvl8pPr>
              <a:defRPr sz="2250" b="1">
                <a:solidFill>
                  <a:srgbClr val="77DEE0"/>
                </a:solidFill>
                <a:latin typeface="Arial"/>
                <a:ea typeface="Arial"/>
                <a:cs typeface="Arial"/>
              </a:defRPr>
            </a:lvl8pPr>
            <a:lvl9pPr>
              <a:defRPr sz="2250" b="1">
                <a:solidFill>
                  <a:srgbClr val="77DEE0"/>
                </a:solidFill>
                <a:latin typeface="Arial"/>
                <a:ea typeface="Arial"/>
                <a:cs typeface="Arial"/>
              </a:defRPr>
            </a:lvl9pPr>
          </a:lstStyle>
          <a:p xmlns:a="http://schemas.openxmlformats.org/drawingml/2006/main">
            <a:pPr>
              <a:defRPr sz="2250" b="1">
                <a:solidFill>
                  <a:srgbClr val="77DEE0"/>
                </a:solidFill>
                <a:latin typeface="Arial"/>
                <a:ea typeface="Arial"/>
                <a:cs typeface="Arial"/>
              </a:defRPr>
            </a:pPr>
            <a:r>
              <a:rPr sz="2250" b="1">
                <a:solidFill>
                  <a:srgbClr val="77DEE0"/>
                </a:solidFill>
                <a:latin typeface="Arial"/>
                <a:ea typeface="Arial"/>
                <a:cs typeface="Arial"/>
              </a:rPr>
              <a:t>Current sample</a:t>
            </a:r>
          </a:p>
        </p:txBody>
      </p:sp>
      <p:sp>
        <p:nvSpPr>
          <p:cNvPr id="6" name="text-5">
            <a:extLst xmlns:a="http://schemas.openxmlformats.org/drawingml/2006/main">
              <a:ext uri="{FF2B5EF4-FFF2-40B4-BE49-F238E27FC236}">
                <a16:creationId xmlns:a16="http://schemas.microsoft.com/office/drawing/2014/main" id="{D522B0AF-B25E-46E8-969F-CADF85B66A07}"/>
              </a:ext>
            </a:extLst>
          </p:cNvPr>
          <p:cNvSpPr>
            <a:spLocks xmlns:a="http://schemas.openxmlformats.org/drawingml/2006/main" noGrp="1"/>
          </p:cNvSpPr>
          <p:nvPr/>
        </p:nvSpPr>
        <p:spPr>
          <a:xfrm xmlns:a="http://schemas.openxmlformats.org/drawingml/2006/main">
            <a:off x="419100" y="2085975"/>
            <a:ext cx="5143500" cy="1476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025" b="0">
                <a:solidFill>
                  <a:srgbClr val="FFFFFF"/>
                </a:solidFill>
                <a:latin typeface="Arial"/>
                <a:ea typeface="Arial"/>
                <a:cs typeface="Arial"/>
              </a:defRPr>
            </a:defPPr>
            <a:lvl1pPr>
              <a:defRPr sz="2025" b="0">
                <a:solidFill>
                  <a:srgbClr val="FFFFFF"/>
                </a:solidFill>
                <a:latin typeface="Arial"/>
                <a:ea typeface="Arial"/>
                <a:cs typeface="Arial"/>
              </a:defRPr>
            </a:lvl1pPr>
            <a:lvl2pPr>
              <a:defRPr sz="2025" b="0">
                <a:solidFill>
                  <a:srgbClr val="FFFFFF"/>
                </a:solidFill>
                <a:latin typeface="Arial"/>
                <a:ea typeface="Arial"/>
                <a:cs typeface="Arial"/>
              </a:defRPr>
            </a:lvl2pPr>
            <a:lvl3pPr>
              <a:defRPr sz="2025" b="0">
                <a:solidFill>
                  <a:srgbClr val="FFFFFF"/>
                </a:solidFill>
                <a:latin typeface="Arial"/>
                <a:ea typeface="Arial"/>
                <a:cs typeface="Arial"/>
              </a:defRPr>
            </a:lvl3pPr>
            <a:lvl4pPr>
              <a:defRPr sz="2025" b="0">
                <a:solidFill>
                  <a:srgbClr val="FFFFFF"/>
                </a:solidFill>
                <a:latin typeface="Arial"/>
                <a:ea typeface="Arial"/>
                <a:cs typeface="Arial"/>
              </a:defRPr>
            </a:lvl4pPr>
            <a:lvl5pPr>
              <a:defRPr sz="2025" b="0">
                <a:solidFill>
                  <a:srgbClr val="FFFFFF"/>
                </a:solidFill>
                <a:latin typeface="Arial"/>
                <a:ea typeface="Arial"/>
                <a:cs typeface="Arial"/>
              </a:defRPr>
            </a:lvl5pPr>
            <a:lvl6pPr>
              <a:defRPr sz="2025" b="0">
                <a:solidFill>
                  <a:srgbClr val="FFFFFF"/>
                </a:solidFill>
                <a:latin typeface="Arial"/>
                <a:ea typeface="Arial"/>
                <a:cs typeface="Arial"/>
              </a:defRPr>
            </a:lvl6pPr>
            <a:lvl7pPr>
              <a:defRPr sz="2025" b="0">
                <a:solidFill>
                  <a:srgbClr val="FFFFFF"/>
                </a:solidFill>
                <a:latin typeface="Arial"/>
                <a:ea typeface="Arial"/>
                <a:cs typeface="Arial"/>
              </a:defRPr>
            </a:lvl7pPr>
            <a:lvl8pPr>
              <a:defRPr sz="2025" b="0">
                <a:solidFill>
                  <a:srgbClr val="FFFFFF"/>
                </a:solidFill>
                <a:latin typeface="Arial"/>
                <a:ea typeface="Arial"/>
                <a:cs typeface="Arial"/>
              </a:defRPr>
            </a:lvl8pPr>
            <a:lvl9pPr>
              <a:defRPr sz="2025" b="0">
                <a:solidFill>
                  <a:srgbClr val="FFFFFF"/>
                </a:solidFill>
                <a:latin typeface="Arial"/>
                <a:ea typeface="Arial"/>
                <a:cs typeface="Arial"/>
              </a:defRPr>
            </a:lvl9pPr>
          </a:lstStyle>
          <a:p xmlns:a="http://schemas.openxmlformats.org/drawingml/2006/main">
            <a:pPr>
              <a:defRPr sz="2025" b="0">
                <a:solidFill>
                  <a:srgbClr val="FFFFFF"/>
                </a:solidFill>
                <a:latin typeface="Arial"/>
                <a:ea typeface="Arial"/>
                <a:cs typeface="Arial"/>
              </a:defRPr>
            </a:pPr>
            <a:r>
              <a:rPr sz="2025" b="0">
                <a:solidFill>
                  <a:srgbClr val="FFFFFF"/>
                </a:solidFill>
                <a:latin typeface="Arial"/>
                <a:ea typeface="Arial"/>
                <a:cs typeface="Arial"/>
              </a:rPr>
              <a:t>Six selected vehicle polygons</a:t>
            </a:r>
          </a:p>
          <a:p xmlns:a="http://schemas.openxmlformats.org/drawingml/2006/main">
            <a:pPr>
              <a:defRPr sz="2025" b="0">
                <a:solidFill>
                  <a:srgbClr val="FFFFFF"/>
                </a:solidFill>
                <a:latin typeface="Arial"/>
                <a:ea typeface="Arial"/>
                <a:cs typeface="Arial"/>
              </a:defRPr>
            </a:pPr>
            <a:r>
              <a:rPr sz="2025" b="0">
                <a:solidFill>
                  <a:srgbClr val="FFFFFF"/>
                </a:solidFill>
                <a:latin typeface="Arial"/>
                <a:ea typeface="Arial"/>
                <a:cs typeface="Arial"/>
              </a:rPr>
              <a:t>Original and annotated comparisons</a:t>
            </a:r>
          </a:p>
          <a:p xmlns:a="http://schemas.openxmlformats.org/drawingml/2006/main">
            <a:pPr>
              <a:defRPr sz="2025" b="0">
                <a:solidFill>
                  <a:srgbClr val="FFFFFF"/>
                </a:solidFill>
                <a:latin typeface="Arial"/>
                <a:ea typeface="Arial"/>
                <a:cs typeface="Arial"/>
              </a:defRPr>
            </a:pPr>
            <a:r>
              <a:rPr sz="2025" b="0">
                <a:solidFill>
                  <a:srgbClr val="FFFFFF"/>
                </a:solidFill>
                <a:latin typeface="Arial"/>
                <a:ea typeface="Arial"/>
                <a:cs typeface="Arial"/>
              </a:rPr>
              <a:t>Review in Label Studio</a:t>
            </a:r>
          </a:p>
        </p:txBody>
      </p:sp>
      <p:sp>
        <p:nvSpPr>
          <p:cNvPr id="7" name="text-6">
            <a:extLst xmlns:a="http://schemas.openxmlformats.org/drawingml/2006/main">
              <a:ext uri="{FF2B5EF4-FFF2-40B4-BE49-F238E27FC236}">
                <a16:creationId xmlns:a16="http://schemas.microsoft.com/office/drawing/2014/main" id="{F53CB6D4-9CA8-4146-99A0-1E589AA5F704}"/>
              </a:ext>
            </a:extLst>
          </p:cNvPr>
          <p:cNvSpPr>
            <a:spLocks xmlns:a="http://schemas.openxmlformats.org/drawingml/2006/main" noGrp="1"/>
          </p:cNvSpPr>
          <p:nvPr/>
        </p:nvSpPr>
        <p:spPr>
          <a:xfrm xmlns:a="http://schemas.openxmlformats.org/drawingml/2006/main">
            <a:off x="6477000" y="1495425"/>
            <a:ext cx="5295900" cy="428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250" b="1">
                <a:solidFill>
                  <a:srgbClr val="77DEE0"/>
                </a:solidFill>
                <a:latin typeface="Arial"/>
                <a:ea typeface="Arial"/>
                <a:cs typeface="Arial"/>
              </a:defRPr>
            </a:defPPr>
            <a:lvl1pPr>
              <a:defRPr sz="2250" b="1">
                <a:solidFill>
                  <a:srgbClr val="77DEE0"/>
                </a:solidFill>
                <a:latin typeface="Arial"/>
                <a:ea typeface="Arial"/>
                <a:cs typeface="Arial"/>
              </a:defRPr>
            </a:lvl1pPr>
            <a:lvl2pPr>
              <a:defRPr sz="2250" b="1">
                <a:solidFill>
                  <a:srgbClr val="77DEE0"/>
                </a:solidFill>
                <a:latin typeface="Arial"/>
                <a:ea typeface="Arial"/>
                <a:cs typeface="Arial"/>
              </a:defRPr>
            </a:lvl2pPr>
            <a:lvl3pPr>
              <a:defRPr sz="2250" b="1">
                <a:solidFill>
                  <a:srgbClr val="77DEE0"/>
                </a:solidFill>
                <a:latin typeface="Arial"/>
                <a:ea typeface="Arial"/>
                <a:cs typeface="Arial"/>
              </a:defRPr>
            </a:lvl3pPr>
            <a:lvl4pPr>
              <a:defRPr sz="2250" b="1">
                <a:solidFill>
                  <a:srgbClr val="77DEE0"/>
                </a:solidFill>
                <a:latin typeface="Arial"/>
                <a:ea typeface="Arial"/>
                <a:cs typeface="Arial"/>
              </a:defRPr>
            </a:lvl4pPr>
            <a:lvl5pPr>
              <a:defRPr sz="2250" b="1">
                <a:solidFill>
                  <a:srgbClr val="77DEE0"/>
                </a:solidFill>
                <a:latin typeface="Arial"/>
                <a:ea typeface="Arial"/>
                <a:cs typeface="Arial"/>
              </a:defRPr>
            </a:lvl5pPr>
            <a:lvl6pPr>
              <a:defRPr sz="2250" b="1">
                <a:solidFill>
                  <a:srgbClr val="77DEE0"/>
                </a:solidFill>
                <a:latin typeface="Arial"/>
                <a:ea typeface="Arial"/>
                <a:cs typeface="Arial"/>
              </a:defRPr>
            </a:lvl6pPr>
            <a:lvl7pPr>
              <a:defRPr sz="2250" b="1">
                <a:solidFill>
                  <a:srgbClr val="77DEE0"/>
                </a:solidFill>
                <a:latin typeface="Arial"/>
                <a:ea typeface="Arial"/>
                <a:cs typeface="Arial"/>
              </a:defRPr>
            </a:lvl7pPr>
            <a:lvl8pPr>
              <a:defRPr sz="2250" b="1">
                <a:solidFill>
                  <a:srgbClr val="77DEE0"/>
                </a:solidFill>
                <a:latin typeface="Arial"/>
                <a:ea typeface="Arial"/>
                <a:cs typeface="Arial"/>
              </a:defRPr>
            </a:lvl8pPr>
            <a:lvl9pPr>
              <a:defRPr sz="2250" b="1">
                <a:solidFill>
                  <a:srgbClr val="77DEE0"/>
                </a:solidFill>
                <a:latin typeface="Arial"/>
                <a:ea typeface="Arial"/>
                <a:cs typeface="Arial"/>
              </a:defRPr>
            </a:lvl9pPr>
          </a:lstStyle>
          <a:p xmlns:a="http://schemas.openxmlformats.org/drawingml/2006/main">
            <a:pPr>
              <a:defRPr sz="2250" b="1">
                <a:solidFill>
                  <a:srgbClr val="77DEE0"/>
                </a:solidFill>
                <a:latin typeface="Arial"/>
                <a:ea typeface="Arial"/>
                <a:cs typeface="Arial"/>
              </a:defRPr>
            </a:pPr>
            <a:r>
              <a:rPr sz="2250" b="1">
                <a:solidFill>
                  <a:srgbClr val="77DEE0"/>
                </a:solidFill>
                <a:latin typeface="Arial"/>
                <a:ea typeface="Arial"/>
                <a:cs typeface="Arial"/>
              </a:rPr>
              <a:t>Before production delivery</a:t>
            </a:r>
          </a:p>
        </p:txBody>
      </p:sp>
      <p:sp>
        <p:nvSpPr>
          <p:cNvPr id="8" name="text-7">
            <a:extLst xmlns:a="http://schemas.openxmlformats.org/drawingml/2006/main">
              <a:ext uri="{FF2B5EF4-FFF2-40B4-BE49-F238E27FC236}">
                <a16:creationId xmlns:a16="http://schemas.microsoft.com/office/drawing/2014/main" id="{35585442-B6AA-4057-AC79-A306A660C097}"/>
              </a:ext>
            </a:extLst>
          </p:cNvPr>
          <p:cNvSpPr>
            <a:spLocks xmlns:a="http://schemas.openxmlformats.org/drawingml/2006/main" noGrp="1"/>
          </p:cNvSpPr>
          <p:nvPr/>
        </p:nvSpPr>
        <p:spPr>
          <a:xfrm xmlns:a="http://schemas.openxmlformats.org/drawingml/2006/main">
            <a:off x="6477000" y="2085975"/>
            <a:ext cx="5238750" cy="2428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875" b="0">
                <a:solidFill>
                  <a:srgbClr val="D9E8EF"/>
                </a:solidFill>
                <a:latin typeface="Arial"/>
                <a:ea typeface="Arial"/>
                <a:cs typeface="Arial"/>
              </a:defRPr>
            </a:defPPr>
            <a:lvl1pPr>
              <a:defRPr sz="1875" b="0">
                <a:solidFill>
                  <a:srgbClr val="D9E8EF"/>
                </a:solidFill>
                <a:latin typeface="Arial"/>
                <a:ea typeface="Arial"/>
                <a:cs typeface="Arial"/>
              </a:defRPr>
            </a:lvl1pPr>
            <a:lvl2pPr>
              <a:defRPr sz="1875" b="0">
                <a:solidFill>
                  <a:srgbClr val="D9E8EF"/>
                </a:solidFill>
                <a:latin typeface="Arial"/>
                <a:ea typeface="Arial"/>
                <a:cs typeface="Arial"/>
              </a:defRPr>
            </a:lvl2pPr>
            <a:lvl3pPr>
              <a:defRPr sz="1875" b="0">
                <a:solidFill>
                  <a:srgbClr val="D9E8EF"/>
                </a:solidFill>
                <a:latin typeface="Arial"/>
                <a:ea typeface="Arial"/>
                <a:cs typeface="Arial"/>
              </a:defRPr>
            </a:lvl3pPr>
            <a:lvl4pPr>
              <a:defRPr sz="1875" b="0">
                <a:solidFill>
                  <a:srgbClr val="D9E8EF"/>
                </a:solidFill>
                <a:latin typeface="Arial"/>
                <a:ea typeface="Arial"/>
                <a:cs typeface="Arial"/>
              </a:defRPr>
            </a:lvl4pPr>
            <a:lvl5pPr>
              <a:defRPr sz="1875" b="0">
                <a:solidFill>
                  <a:srgbClr val="D9E8EF"/>
                </a:solidFill>
                <a:latin typeface="Arial"/>
                <a:ea typeface="Arial"/>
                <a:cs typeface="Arial"/>
              </a:defRPr>
            </a:lvl5pPr>
            <a:lvl6pPr>
              <a:defRPr sz="1875" b="0">
                <a:solidFill>
                  <a:srgbClr val="D9E8EF"/>
                </a:solidFill>
                <a:latin typeface="Arial"/>
                <a:ea typeface="Arial"/>
                <a:cs typeface="Arial"/>
              </a:defRPr>
            </a:lvl6pPr>
            <a:lvl7pPr>
              <a:defRPr sz="1875" b="0">
                <a:solidFill>
                  <a:srgbClr val="D9E8EF"/>
                </a:solidFill>
                <a:latin typeface="Arial"/>
                <a:ea typeface="Arial"/>
                <a:cs typeface="Arial"/>
              </a:defRPr>
            </a:lvl7pPr>
            <a:lvl8pPr>
              <a:defRPr sz="1875" b="0">
                <a:solidFill>
                  <a:srgbClr val="D9E8EF"/>
                </a:solidFill>
                <a:latin typeface="Arial"/>
                <a:ea typeface="Arial"/>
                <a:cs typeface="Arial"/>
              </a:defRPr>
            </a:lvl8pPr>
            <a:lvl9pPr>
              <a:defRPr sz="1875" b="0">
                <a:solidFill>
                  <a:srgbClr val="D9E8EF"/>
                </a:solidFill>
                <a:latin typeface="Arial"/>
                <a:ea typeface="Arial"/>
                <a:cs typeface="Arial"/>
              </a:defRPr>
            </a:lvl9pPr>
          </a:lstStyle>
          <a:p xmlns:a="http://schemas.openxmlformats.org/drawingml/2006/main">
            <a:pPr>
              <a:defRPr sz="1875" b="0">
                <a:solidFill>
                  <a:srgbClr val="D9E8EF"/>
                </a:solidFill>
                <a:latin typeface="Arial"/>
                <a:ea typeface="Arial"/>
                <a:cs typeface="Arial"/>
              </a:defRPr>
            </a:pPr>
            <a:r>
              <a:rPr sz="1875" b="0">
                <a:solidFill>
                  <a:srgbClr val="D9E8EF"/>
                </a:solidFill>
                <a:latin typeface="Arial"/>
                <a:ea typeface="Arial"/>
                <a:cs typeface="Arial"/>
              </a:rPr>
              <a:t>Agree vehicle class definitions and rack-gap rules.</a:t>
            </a:r>
          </a:p>
          <a:p xmlns:a="http://schemas.openxmlformats.org/drawingml/2006/main">
            <a:r>
              <a:t/>
            </a:r>
          </a:p>
          <a:p xmlns:a="http://schemas.openxmlformats.org/drawingml/2006/main">
            <a:pPr>
              <a:defRPr sz="1875" b="0">
                <a:solidFill>
                  <a:srgbClr val="D9E8EF"/>
                </a:solidFill>
                <a:latin typeface="Arial"/>
                <a:ea typeface="Arial"/>
                <a:cs typeface="Arial"/>
              </a:defRPr>
            </a:pPr>
            <a:r>
              <a:rPr sz="1875" b="0">
                <a:solidFill>
                  <a:srgbClr val="D9E8EF"/>
                </a:solidFill>
                <a:latin typeface="Arial"/>
                <a:ea typeface="Arial"/>
                <a:cs typeface="Arial"/>
              </a:rPr>
              <a:t>Confirm the Toyota class and rack boundary.</a:t>
            </a:r>
          </a:p>
          <a:p xmlns:a="http://schemas.openxmlformats.org/drawingml/2006/main">
            <a:r>
              <a:t/>
            </a:r>
          </a:p>
          <a:p xmlns:a="http://schemas.openxmlformats.org/drawingml/2006/main">
            <a:pPr>
              <a:defRPr sz="1875" b="0">
                <a:solidFill>
                  <a:srgbClr val="D9E8EF"/>
                </a:solidFill>
                <a:latin typeface="Arial"/>
                <a:ea typeface="Arial"/>
                <a:cs typeface="Arial"/>
              </a:defRPr>
            </a:pPr>
            <a:r>
              <a:rPr sz="1875" b="0">
                <a:solidFill>
                  <a:srgbClr val="D9E8EF"/>
                </a:solidFill>
                <a:latin typeface="Arial"/>
                <a:ea typeface="Arial"/>
                <a:cs typeface="Arial"/>
              </a:rPr>
              <a:t>Check the source image and annotation export.</a:t>
            </a:r>
          </a:p>
        </p:txBody>
      </p:sp>
      <p:sp>
        <p:nvSpPr>
          <p:cNvPr id="9" name="text-8">
            <a:extLst xmlns:a="http://schemas.openxmlformats.org/drawingml/2006/main">
              <a:ext uri="{FF2B5EF4-FFF2-40B4-BE49-F238E27FC236}">
                <a16:creationId xmlns:a16="http://schemas.microsoft.com/office/drawing/2014/main" id="{7C58AC2B-3747-41B9-AA38-D6EF9CBE55A9}"/>
              </a:ext>
            </a:extLst>
          </p:cNvPr>
          <p:cNvSpPr>
            <a:spLocks xmlns:a="http://schemas.openxmlformats.org/drawingml/2006/main" noGrp="1"/>
          </p:cNvSpPr>
          <p:nvPr/>
        </p:nvSpPr>
        <p:spPr>
          <a:xfrm xmlns:a="http://schemas.openxmlformats.org/drawingml/2006/main">
            <a:off x="419100" y="4953000"/>
            <a:ext cx="11353800" cy="4095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175" b="1">
                <a:solidFill>
                  <a:srgbClr val="FFFFFF"/>
                </a:solidFill>
                <a:latin typeface="Arial"/>
                <a:ea typeface="Arial"/>
                <a:cs typeface="Arial"/>
              </a:defRPr>
            </a:defPPr>
            <a:lvl1pPr>
              <a:defRPr sz="2175" b="1">
                <a:solidFill>
                  <a:srgbClr val="FFFFFF"/>
                </a:solidFill>
                <a:latin typeface="Arial"/>
                <a:ea typeface="Arial"/>
                <a:cs typeface="Arial"/>
              </a:defRPr>
            </a:lvl1pPr>
            <a:lvl2pPr>
              <a:defRPr sz="2175" b="1">
                <a:solidFill>
                  <a:srgbClr val="FFFFFF"/>
                </a:solidFill>
                <a:latin typeface="Arial"/>
                <a:ea typeface="Arial"/>
                <a:cs typeface="Arial"/>
              </a:defRPr>
            </a:lvl2pPr>
            <a:lvl3pPr>
              <a:defRPr sz="2175" b="1">
                <a:solidFill>
                  <a:srgbClr val="FFFFFF"/>
                </a:solidFill>
                <a:latin typeface="Arial"/>
                <a:ea typeface="Arial"/>
                <a:cs typeface="Arial"/>
              </a:defRPr>
            </a:lvl3pPr>
            <a:lvl4pPr>
              <a:defRPr sz="2175" b="1">
                <a:solidFill>
                  <a:srgbClr val="FFFFFF"/>
                </a:solidFill>
                <a:latin typeface="Arial"/>
                <a:ea typeface="Arial"/>
                <a:cs typeface="Arial"/>
              </a:defRPr>
            </a:lvl4pPr>
            <a:lvl5pPr>
              <a:defRPr sz="2175" b="1">
                <a:solidFill>
                  <a:srgbClr val="FFFFFF"/>
                </a:solidFill>
                <a:latin typeface="Arial"/>
                <a:ea typeface="Arial"/>
                <a:cs typeface="Arial"/>
              </a:defRPr>
            </a:lvl5pPr>
            <a:lvl6pPr>
              <a:defRPr sz="2175" b="1">
                <a:solidFill>
                  <a:srgbClr val="FFFFFF"/>
                </a:solidFill>
                <a:latin typeface="Arial"/>
                <a:ea typeface="Arial"/>
                <a:cs typeface="Arial"/>
              </a:defRPr>
            </a:lvl6pPr>
            <a:lvl7pPr>
              <a:defRPr sz="2175" b="1">
                <a:solidFill>
                  <a:srgbClr val="FFFFFF"/>
                </a:solidFill>
                <a:latin typeface="Arial"/>
                <a:ea typeface="Arial"/>
                <a:cs typeface="Arial"/>
              </a:defRPr>
            </a:lvl7pPr>
            <a:lvl8pPr>
              <a:defRPr sz="2175" b="1">
                <a:solidFill>
                  <a:srgbClr val="FFFFFF"/>
                </a:solidFill>
                <a:latin typeface="Arial"/>
                <a:ea typeface="Arial"/>
                <a:cs typeface="Arial"/>
              </a:defRPr>
            </a:lvl8pPr>
            <a:lvl9pPr>
              <a:defRPr sz="2175" b="1">
                <a:solidFill>
                  <a:srgbClr val="FFFFFF"/>
                </a:solidFill>
                <a:latin typeface="Arial"/>
                <a:ea typeface="Arial"/>
                <a:cs typeface="Arial"/>
              </a:defRPr>
            </a:lvl9pPr>
          </a:lstStyle>
          <a:p xmlns:a="http://schemas.openxmlformats.org/drawingml/2006/main">
            <a:pPr>
              <a:defRPr sz="2175" b="1">
                <a:solidFill>
                  <a:srgbClr val="FFFFFF"/>
                </a:solidFill>
                <a:latin typeface="Arial"/>
                <a:ea typeface="Arial"/>
                <a:cs typeface="Arial"/>
              </a:defRPr>
            </a:pPr>
            <a:r>
              <a:rPr sz="2175" b="1">
                <a:solidFill>
                  <a:srgbClr val="FFFFFF"/>
                </a:solidFill>
                <a:latin typeface="Arial"/>
                <a:ea typeface="Arial"/>
                <a:cs typeface="Arial"/>
              </a:rPr>
              <a:t>IA Data Solutions (SMC-Private) Limited</a:t>
            </a:r>
          </a:p>
        </p:txBody>
      </p:sp>
      <p:sp>
        <p:nvSpPr>
          <p:cNvPr id="10" name="text-9">
            <a:extLst xmlns:a="http://schemas.openxmlformats.org/drawingml/2006/main">
              <a:ext uri="{FF2B5EF4-FFF2-40B4-BE49-F238E27FC236}">
                <a16:creationId xmlns:a16="http://schemas.microsoft.com/office/drawing/2014/main" id="{89148987-774C-4A88-87B4-3C3CA4CADC55}"/>
              </a:ext>
            </a:extLst>
          </p:cNvPr>
          <p:cNvSpPr>
            <a:spLocks xmlns:a="http://schemas.openxmlformats.org/drawingml/2006/main" noGrp="1"/>
          </p:cNvSpPr>
          <p:nvPr/>
        </p:nvSpPr>
        <p:spPr>
          <a:xfrm xmlns:a="http://schemas.openxmlformats.org/drawingml/2006/main">
            <a:off x="419100" y="5553075"/>
            <a:ext cx="113538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950" b="0">
                <a:solidFill>
                  <a:srgbClr val="77DEE0"/>
                </a:solidFill>
                <a:latin typeface="Arial"/>
                <a:ea typeface="Arial"/>
                <a:cs typeface="Arial"/>
              </a:defRPr>
            </a:defPPr>
            <a:lvl1pPr>
              <a:defRPr sz="1950" b="0">
                <a:solidFill>
                  <a:srgbClr val="77DEE0"/>
                </a:solidFill>
                <a:latin typeface="Arial"/>
                <a:ea typeface="Arial"/>
                <a:cs typeface="Arial"/>
              </a:defRPr>
            </a:lvl1pPr>
            <a:lvl2pPr>
              <a:defRPr sz="1950" b="0">
                <a:solidFill>
                  <a:srgbClr val="77DEE0"/>
                </a:solidFill>
                <a:latin typeface="Arial"/>
                <a:ea typeface="Arial"/>
                <a:cs typeface="Arial"/>
              </a:defRPr>
            </a:lvl2pPr>
            <a:lvl3pPr>
              <a:defRPr sz="1950" b="0">
                <a:solidFill>
                  <a:srgbClr val="77DEE0"/>
                </a:solidFill>
                <a:latin typeface="Arial"/>
                <a:ea typeface="Arial"/>
                <a:cs typeface="Arial"/>
              </a:defRPr>
            </a:lvl3pPr>
            <a:lvl4pPr>
              <a:defRPr sz="1950" b="0">
                <a:solidFill>
                  <a:srgbClr val="77DEE0"/>
                </a:solidFill>
                <a:latin typeface="Arial"/>
                <a:ea typeface="Arial"/>
                <a:cs typeface="Arial"/>
              </a:defRPr>
            </a:lvl4pPr>
            <a:lvl5pPr>
              <a:defRPr sz="1950" b="0">
                <a:solidFill>
                  <a:srgbClr val="77DEE0"/>
                </a:solidFill>
                <a:latin typeface="Arial"/>
                <a:ea typeface="Arial"/>
                <a:cs typeface="Arial"/>
              </a:defRPr>
            </a:lvl5pPr>
            <a:lvl6pPr>
              <a:defRPr sz="1950" b="0">
                <a:solidFill>
                  <a:srgbClr val="77DEE0"/>
                </a:solidFill>
                <a:latin typeface="Arial"/>
                <a:ea typeface="Arial"/>
                <a:cs typeface="Arial"/>
              </a:defRPr>
            </a:lvl6pPr>
            <a:lvl7pPr>
              <a:defRPr sz="1950" b="0">
                <a:solidFill>
                  <a:srgbClr val="77DEE0"/>
                </a:solidFill>
                <a:latin typeface="Arial"/>
                <a:ea typeface="Arial"/>
                <a:cs typeface="Arial"/>
              </a:defRPr>
            </a:lvl7pPr>
            <a:lvl8pPr>
              <a:defRPr sz="1950" b="0">
                <a:solidFill>
                  <a:srgbClr val="77DEE0"/>
                </a:solidFill>
                <a:latin typeface="Arial"/>
                <a:ea typeface="Arial"/>
                <a:cs typeface="Arial"/>
              </a:defRPr>
            </a:lvl8pPr>
            <a:lvl9pPr>
              <a:defRPr sz="1950" b="0">
                <a:solidFill>
                  <a:srgbClr val="77DEE0"/>
                </a:solidFill>
                <a:latin typeface="Arial"/>
                <a:ea typeface="Arial"/>
                <a:cs typeface="Arial"/>
              </a:defRPr>
            </a:lvl9pPr>
          </a:lstStyle>
          <a:p xmlns:a="http://schemas.openxmlformats.org/drawingml/2006/main">
            <a:pPr>
              <a:defRPr sz="1950" b="0">
                <a:solidFill>
                  <a:srgbClr val="77DEE0"/>
                </a:solidFill>
                <a:latin typeface="Arial"/>
                <a:ea typeface="Arial"/>
                <a:cs typeface="Arial"/>
              </a:defRPr>
            </a:pPr>
            <a:r>
              <a:rPr sz="1950" b="0">
                <a:solidFill>
                  <a:srgbClr val="77DEE0"/>
                </a:solidFill>
                <a:latin typeface="Arial"/>
                <a:ea typeface="Arial"/>
                <a:cs typeface="Arial"/>
              </a:rPr>
              <a:t>info@iadatasolutions.com</a:t>
            </a:r>
          </a:p>
        </p:txBody>
      </p:sp>
      <p:sp>
        <p:nvSpPr>
          <p:cNvPr id="11" name="text-10">
            <a:extLst xmlns:a="http://schemas.openxmlformats.org/drawingml/2006/main">
              <a:ext uri="{FF2B5EF4-FFF2-40B4-BE49-F238E27FC236}">
                <a16:creationId xmlns:a16="http://schemas.microsoft.com/office/drawing/2014/main" id="{FD50CF7C-921A-4109-A1C6-170C2D749C6C}"/>
              </a:ext>
            </a:extLst>
          </p:cNvPr>
          <p:cNvSpPr>
            <a:spLocks xmlns:a="http://schemas.openxmlformats.org/drawingml/2006/main" noGrp="1"/>
          </p:cNvSpPr>
          <p:nvPr/>
        </p:nvSpPr>
        <p:spPr>
          <a:xfrm xmlns:a="http://schemas.openxmlformats.org/drawingml/2006/main">
            <a:off x="419100" y="5972175"/>
            <a:ext cx="1135380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800" b="0">
                <a:solidFill>
                  <a:srgbClr val="D9E8EF"/>
                </a:solidFill>
                <a:latin typeface="Arial"/>
                <a:ea typeface="Arial"/>
                <a:cs typeface="Arial"/>
              </a:defRPr>
            </a:defPPr>
            <a:lvl1pPr>
              <a:defRPr sz="1800" b="0">
                <a:solidFill>
                  <a:srgbClr val="D9E8EF"/>
                </a:solidFill>
                <a:latin typeface="Arial"/>
                <a:ea typeface="Arial"/>
                <a:cs typeface="Arial"/>
              </a:defRPr>
            </a:lvl1pPr>
            <a:lvl2pPr>
              <a:defRPr sz="1800" b="0">
                <a:solidFill>
                  <a:srgbClr val="D9E8EF"/>
                </a:solidFill>
                <a:latin typeface="Arial"/>
                <a:ea typeface="Arial"/>
                <a:cs typeface="Arial"/>
              </a:defRPr>
            </a:lvl2pPr>
            <a:lvl3pPr>
              <a:defRPr sz="1800" b="0">
                <a:solidFill>
                  <a:srgbClr val="D9E8EF"/>
                </a:solidFill>
                <a:latin typeface="Arial"/>
                <a:ea typeface="Arial"/>
                <a:cs typeface="Arial"/>
              </a:defRPr>
            </a:lvl3pPr>
            <a:lvl4pPr>
              <a:defRPr sz="1800" b="0">
                <a:solidFill>
                  <a:srgbClr val="D9E8EF"/>
                </a:solidFill>
                <a:latin typeface="Arial"/>
                <a:ea typeface="Arial"/>
                <a:cs typeface="Arial"/>
              </a:defRPr>
            </a:lvl4pPr>
            <a:lvl5pPr>
              <a:defRPr sz="1800" b="0">
                <a:solidFill>
                  <a:srgbClr val="D9E8EF"/>
                </a:solidFill>
                <a:latin typeface="Arial"/>
                <a:ea typeface="Arial"/>
                <a:cs typeface="Arial"/>
              </a:defRPr>
            </a:lvl5pPr>
            <a:lvl6pPr>
              <a:defRPr sz="1800" b="0">
                <a:solidFill>
                  <a:srgbClr val="D9E8EF"/>
                </a:solidFill>
                <a:latin typeface="Arial"/>
                <a:ea typeface="Arial"/>
                <a:cs typeface="Arial"/>
              </a:defRPr>
            </a:lvl6pPr>
            <a:lvl7pPr>
              <a:defRPr sz="1800" b="0">
                <a:solidFill>
                  <a:srgbClr val="D9E8EF"/>
                </a:solidFill>
                <a:latin typeface="Arial"/>
                <a:ea typeface="Arial"/>
                <a:cs typeface="Arial"/>
              </a:defRPr>
            </a:lvl7pPr>
            <a:lvl8pPr>
              <a:defRPr sz="1800" b="0">
                <a:solidFill>
                  <a:srgbClr val="D9E8EF"/>
                </a:solidFill>
                <a:latin typeface="Arial"/>
                <a:ea typeface="Arial"/>
                <a:cs typeface="Arial"/>
              </a:defRPr>
            </a:lvl8pPr>
            <a:lvl9pPr>
              <a:defRPr sz="1800" b="0">
                <a:solidFill>
                  <a:srgbClr val="D9E8EF"/>
                </a:solidFill>
                <a:latin typeface="Arial"/>
                <a:ea typeface="Arial"/>
                <a:cs typeface="Arial"/>
              </a:defRPr>
            </a:lvl9pPr>
          </a:lstStyle>
          <a:p xmlns:a="http://schemas.openxmlformats.org/drawingml/2006/main">
            <a:pPr>
              <a:defRPr sz="1800" b="0">
                <a:solidFill>
                  <a:srgbClr val="D9E8EF"/>
                </a:solidFill>
                <a:latin typeface="Arial"/>
                <a:ea typeface="Arial"/>
                <a:cs typeface="Arial"/>
              </a:defRPr>
            </a:pPr>
            <a:r>
              <a:rPr sz="1800" b="0">
                <a:solidFill>
                  <a:srgbClr val="D9E8EF"/>
                </a:solidFill>
                <a:latin typeface="Arial"/>
                <a:ea typeface="Arial"/>
                <a:cs typeface="Arial"/>
              </a:rPr>
              <a:t>iadatasolutions.com</a:t>
            </a:r>
          </a:p>
        </p:txBody>
      </p:sp>
    </p:spTree>
    <p:extLst>
      <p:ext uri="{BB962C8B-B14F-4D97-AF65-F5344CB8AC3E}">
        <p14:creationId xmlns:p14="http://schemas.microsoft.com/office/powerpoint/2010/main" val="1886098311"/>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2026-10-18T00:34:24.6060000Z</dcterms:created>
  <dcterms:modified xsi:type="dcterms:W3CDTF">2026-10-18T00:34:24.6060000Z</dcterms:modified>
</coreProperties>
</file>